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10287000" cx="18288000"/>
  <p:notesSz cx="6858000" cy="9144000"/>
  <p:embeddedFontLst>
    <p:embeddedFont>
      <p:font typeface="Arimo"/>
      <p:bold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24" Type="http://schemas.openxmlformats.org/officeDocument/2006/relationships/font" Target="fonts/Arimo-boldItalic.fntdata"/><Relationship Id="rId12" Type="http://schemas.openxmlformats.org/officeDocument/2006/relationships/slide" Target="slides/slide7.xml"/><Relationship Id="rId23" Type="http://schemas.openxmlformats.org/officeDocument/2006/relationships/font" Target="fonts/Arim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hyperlink" Target="https://gamma.app/?utm_source=made-with-gamma" TargetMode="External"/><Relationship Id="rId5" Type="http://schemas.openxmlformats.org/officeDocument/2006/relationships/image" Target="../media/image10.png"/><Relationship Id="rId6"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24.png"/><Relationship Id="rId9" Type="http://schemas.openxmlformats.org/officeDocument/2006/relationships/image" Target="../media/image28.png"/><Relationship Id="rId5" Type="http://schemas.openxmlformats.org/officeDocument/2006/relationships/image" Target="../media/image21.png"/><Relationship Id="rId6" Type="http://schemas.openxmlformats.org/officeDocument/2006/relationships/image" Target="../media/image15.png"/><Relationship Id="rId7" Type="http://schemas.openxmlformats.org/officeDocument/2006/relationships/image" Target="../media/image22.png"/><Relationship Id="rId8"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hyperlink" Target="https://gamma.app/?utm_source=made-with-gamma" TargetMode="External"/><Relationship Id="rId5" Type="http://schemas.openxmlformats.org/officeDocument/2006/relationships/image" Target="../media/image10.png"/><Relationship Id="rId6"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20.png"/><Relationship Id="rId5"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hyperlink" Target="https://gamma.app/?utm_source=made-with-gamma" TargetMode="External"/><Relationship Id="rId5" Type="http://schemas.openxmlformats.org/officeDocument/2006/relationships/image" Target="../media/image10.png"/><Relationship Id="rId6"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3.png"/><Relationship Id="rId5" Type="http://schemas.openxmlformats.org/officeDocument/2006/relationships/image" Target="../media/image9.png"/><Relationship Id="rId6" Type="http://schemas.openxmlformats.org/officeDocument/2006/relationships/image" Target="../media/image12.png"/><Relationship Id="rId7" Type="http://schemas.openxmlformats.org/officeDocument/2006/relationships/image" Target="../media/image4.png"/><Relationship Id="rId8"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hyperlink" Target="https://gamma.app/?utm_source=made-with-gamma" TargetMode="External"/><Relationship Id="rId5" Type="http://schemas.openxmlformats.org/officeDocument/2006/relationships/image" Target="../media/image10.png"/><Relationship Id="rId6"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hyperlink" Target="https://gamma.app/?utm_source=made-with-gamma" TargetMode="External"/><Relationship Id="rId5" Type="http://schemas.openxmlformats.org/officeDocument/2006/relationships/image" Target="../media/image10.png"/><Relationship Id="rId6" Type="http://schemas.openxmlformats.org/officeDocument/2006/relationships/image" Target="../media/image1.png"/><Relationship Id="rId7"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hyperlink" Target="https://gamma.app/?utm_source=made-with-gamma" TargetMode="External"/><Relationship Id="rId9" Type="http://schemas.openxmlformats.org/officeDocument/2006/relationships/image" Target="../media/image14.png"/><Relationship Id="rId5" Type="http://schemas.openxmlformats.org/officeDocument/2006/relationships/image" Target="../media/image10.png"/><Relationship Id="rId6" Type="http://schemas.openxmlformats.org/officeDocument/2006/relationships/image" Target="../media/image26.png"/><Relationship Id="rId7" Type="http://schemas.openxmlformats.org/officeDocument/2006/relationships/image" Target="../media/image17.png"/><Relationship Id="rId8"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hyperlink" Target="https://gamma.app/?utm_source=made-with-gamma" TargetMode="External"/><Relationship Id="rId5" Type="http://schemas.openxmlformats.org/officeDocument/2006/relationships/image" Target="../media/image10.png"/><Relationship Id="rId6" Type="http://schemas.openxmlformats.org/officeDocument/2006/relationships/image" Target="../media/image19.png"/><Relationship Id="rId7"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83" name="Shape 83"/>
        <p:cNvGrpSpPr/>
        <p:nvPr/>
      </p:nvGrpSpPr>
      <p:grpSpPr>
        <a:xfrm>
          <a:off x="0" y="0"/>
          <a:ext cx="0" cy="0"/>
          <a:chOff x="0" y="0"/>
          <a:chExt cx="0" cy="0"/>
        </a:xfrm>
      </p:grpSpPr>
      <p:sp>
        <p:nvSpPr>
          <p:cNvPr descr="preencoded.png" id="84" name="Google Shape;84;p1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85" name="Google Shape;85;p13"/>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2A2A2D">
              <a:alpha val="89803"/>
            </a:srgbClr>
          </a:solidFill>
          <a:ln>
            <a:noFill/>
          </a:ln>
        </p:spPr>
      </p:sp>
      <p:sp>
        <p:nvSpPr>
          <p:cNvPr descr="preencoded.png" id="86" name="Google Shape;86;p13">
            <a:hlinkClick r:id="rId4"/>
          </p:cNvPr>
          <p:cNvSpPr/>
          <p:nvPr/>
        </p:nvSpPr>
        <p:spPr>
          <a:xfrm>
            <a:off x="16049019" y="9686925"/>
            <a:ext cx="2153256" cy="514350"/>
          </a:xfrm>
          <a:custGeom>
            <a:rect b="b" l="l" r="r" t="t"/>
            <a:pathLst>
              <a:path extrusionOk="0" h="514350" w="2153256">
                <a:moveTo>
                  <a:pt x="0" y="0"/>
                </a:moveTo>
                <a:lnTo>
                  <a:pt x="2153256" y="0"/>
                </a:lnTo>
                <a:lnTo>
                  <a:pt x="2153256" y="514350"/>
                </a:lnTo>
                <a:lnTo>
                  <a:pt x="0" y="514350"/>
                </a:lnTo>
                <a:lnTo>
                  <a:pt x="0" y="0"/>
                </a:lnTo>
                <a:close/>
              </a:path>
            </a:pathLst>
          </a:custGeom>
          <a:blipFill rotWithShape="1">
            <a:blip r:embed="rId5">
              <a:alphaModFix/>
            </a:blip>
            <a:stretch>
              <a:fillRect b="0" l="0" r="0" t="0"/>
            </a:stretch>
          </a:blipFill>
          <a:ln>
            <a:noFill/>
          </a:ln>
        </p:spPr>
      </p:sp>
      <p:sp>
        <p:nvSpPr>
          <p:cNvPr descr="preencoded.png" id="87" name="Google Shape;87;p13"/>
          <p:cNvSpPr/>
          <p:nvPr/>
        </p:nvSpPr>
        <p:spPr>
          <a:xfrm>
            <a:off x="11430000" y="0"/>
            <a:ext cx="6858000" cy="10287000"/>
          </a:xfrm>
          <a:custGeom>
            <a:rect b="b" l="l" r="r" t="t"/>
            <a:pathLst>
              <a:path extrusionOk="0" h="10287000" w="6858000">
                <a:moveTo>
                  <a:pt x="0" y="0"/>
                </a:moveTo>
                <a:lnTo>
                  <a:pt x="6858000" y="0"/>
                </a:lnTo>
                <a:lnTo>
                  <a:pt x="6858000" y="10287000"/>
                </a:lnTo>
                <a:lnTo>
                  <a:pt x="0" y="10287000"/>
                </a:lnTo>
                <a:lnTo>
                  <a:pt x="0" y="0"/>
                </a:lnTo>
                <a:close/>
              </a:path>
            </a:pathLst>
          </a:custGeom>
          <a:blipFill rotWithShape="1">
            <a:blip r:embed="rId6">
              <a:alphaModFix/>
            </a:blip>
            <a:stretch>
              <a:fillRect b="0" l="0" r="0" t="0"/>
            </a:stretch>
          </a:blipFill>
          <a:ln>
            <a:noFill/>
          </a:ln>
        </p:spPr>
      </p:sp>
      <p:grpSp>
        <p:nvGrpSpPr>
          <p:cNvPr id="88" name="Google Shape;88;p13"/>
          <p:cNvGrpSpPr/>
          <p:nvPr/>
        </p:nvGrpSpPr>
        <p:grpSpPr>
          <a:xfrm>
            <a:off x="992238" y="2812702"/>
            <a:ext cx="9445526" cy="3725466"/>
            <a:chOff x="0" y="-76200"/>
            <a:chExt cx="12594035" cy="4967288"/>
          </a:xfrm>
        </p:grpSpPr>
        <p:sp>
          <p:nvSpPr>
            <p:cNvPr id="89" name="Google Shape;89;p13"/>
            <p:cNvSpPr/>
            <p:nvPr/>
          </p:nvSpPr>
          <p:spPr>
            <a:xfrm>
              <a:off x="0" y="0"/>
              <a:ext cx="12594035" cy="4891088"/>
            </a:xfrm>
            <a:custGeom>
              <a:rect b="b" l="l" r="r" t="t"/>
              <a:pathLst>
                <a:path extrusionOk="0" h="4891088" w="12594035">
                  <a:moveTo>
                    <a:pt x="0" y="0"/>
                  </a:moveTo>
                  <a:lnTo>
                    <a:pt x="12594035" y="0"/>
                  </a:lnTo>
                  <a:lnTo>
                    <a:pt x="12594035" y="4891088"/>
                  </a:lnTo>
                  <a:lnTo>
                    <a:pt x="0" y="4891088"/>
                  </a:lnTo>
                  <a:close/>
                </a:path>
              </a:pathLst>
            </a:custGeom>
            <a:solidFill>
              <a:srgbClr val="000000">
                <a:alpha val="0"/>
              </a:srgbClr>
            </a:solidFill>
            <a:ln>
              <a:noFill/>
            </a:ln>
          </p:spPr>
        </p:sp>
        <p:sp>
          <p:nvSpPr>
            <p:cNvPr id="90" name="Google Shape;90;p13"/>
            <p:cNvSpPr txBox="1"/>
            <p:nvPr/>
          </p:nvSpPr>
          <p:spPr>
            <a:xfrm>
              <a:off x="0" y="-76200"/>
              <a:ext cx="12594035" cy="4967288"/>
            </a:xfrm>
            <a:prstGeom prst="rect">
              <a:avLst/>
            </a:prstGeom>
            <a:noFill/>
            <a:ln>
              <a:noFill/>
            </a:ln>
          </p:spPr>
          <p:txBody>
            <a:bodyPr anchorCtr="0" anchor="t" bIns="0" lIns="0" spcFirstLastPara="1" rIns="0" wrap="square" tIns="0">
              <a:noAutofit/>
            </a:bodyPr>
            <a:lstStyle/>
            <a:p>
              <a:pPr indent="0" lvl="0" marL="0" marR="0" rtl="0" algn="l">
                <a:lnSpc>
                  <a:spcPct val="125211"/>
                </a:lnSpc>
                <a:spcBef>
                  <a:spcPts val="0"/>
                </a:spcBef>
                <a:spcAft>
                  <a:spcPts val="0"/>
                </a:spcAft>
                <a:buNone/>
              </a:pPr>
              <a:r>
                <a:rPr b="1" i="0" lang="en-US" sz="7687" u="none" cap="none" strike="noStrike">
                  <a:solidFill>
                    <a:srgbClr val="CBCCCE"/>
                  </a:solidFill>
                  <a:latin typeface="Arimo"/>
                  <a:ea typeface="Arimo"/>
                  <a:cs typeface="Arimo"/>
                  <a:sym typeface="Arimo"/>
                </a:rPr>
                <a:t>ANTI-THEFT SURVEILLANCE CAMERA</a:t>
              </a:r>
              <a:endParaRPr b="1" i="0" sz="7687" u="none" cap="none" strike="noStrike">
                <a:solidFill>
                  <a:srgbClr val="CBCCCE"/>
                </a:solidFill>
                <a:latin typeface="Arimo"/>
                <a:ea typeface="Arimo"/>
                <a:cs typeface="Arimo"/>
                <a:sym typeface="Arimo"/>
              </a:endParaRPr>
            </a:p>
            <a:p>
              <a:pPr indent="0" lvl="0" marL="0" marR="0" rtl="0" algn="l">
                <a:lnSpc>
                  <a:spcPct val="125211"/>
                </a:lnSpc>
                <a:spcBef>
                  <a:spcPts val="0"/>
                </a:spcBef>
                <a:spcAft>
                  <a:spcPts val="0"/>
                </a:spcAft>
                <a:buNone/>
              </a:pPr>
              <a:r>
                <a:t/>
              </a:r>
              <a:endParaRPr b="1" sz="7687">
                <a:solidFill>
                  <a:srgbClr val="CBCCCE"/>
                </a:solidFill>
                <a:latin typeface="Arimo"/>
                <a:ea typeface="Arimo"/>
                <a:cs typeface="Arimo"/>
                <a:sym typeface="Arimo"/>
              </a:endParaRPr>
            </a:p>
          </p:txBody>
        </p:sp>
      </p:grpSp>
      <p:grpSp>
        <p:nvGrpSpPr>
          <p:cNvPr id="91" name="Google Shape;91;p13"/>
          <p:cNvGrpSpPr/>
          <p:nvPr/>
        </p:nvGrpSpPr>
        <p:grpSpPr>
          <a:xfrm>
            <a:off x="992238" y="6884789"/>
            <a:ext cx="9445526" cy="532210"/>
            <a:chOff x="0" y="-104775"/>
            <a:chExt cx="12594035" cy="709613"/>
          </a:xfrm>
        </p:grpSpPr>
        <p:sp>
          <p:nvSpPr>
            <p:cNvPr id="92" name="Google Shape;92;p13"/>
            <p:cNvSpPr/>
            <p:nvPr/>
          </p:nvSpPr>
          <p:spPr>
            <a:xfrm>
              <a:off x="0" y="0"/>
              <a:ext cx="12594035" cy="604838"/>
            </a:xfrm>
            <a:custGeom>
              <a:rect b="b" l="l" r="r" t="t"/>
              <a:pathLst>
                <a:path extrusionOk="0" h="604838" w="12594035">
                  <a:moveTo>
                    <a:pt x="0" y="0"/>
                  </a:moveTo>
                  <a:lnTo>
                    <a:pt x="12594035" y="0"/>
                  </a:lnTo>
                  <a:lnTo>
                    <a:pt x="12594035" y="604838"/>
                  </a:lnTo>
                  <a:lnTo>
                    <a:pt x="0" y="604838"/>
                  </a:lnTo>
                  <a:close/>
                </a:path>
              </a:pathLst>
            </a:custGeom>
            <a:solidFill>
              <a:srgbClr val="000000">
                <a:alpha val="0"/>
              </a:srgbClr>
            </a:solidFill>
            <a:ln>
              <a:noFill/>
            </a:ln>
          </p:spPr>
        </p:sp>
        <p:sp>
          <p:nvSpPr>
            <p:cNvPr id="93" name="Google Shape;93;p13"/>
            <p:cNvSpPr txBox="1"/>
            <p:nvPr/>
          </p:nvSpPr>
          <p:spPr>
            <a:xfrm>
              <a:off x="0" y="-104775"/>
              <a:ext cx="12594035" cy="709613"/>
            </a:xfrm>
            <a:prstGeom prst="rect">
              <a:avLst/>
            </a:prstGeom>
            <a:noFill/>
            <a:ln>
              <a:noFill/>
            </a:ln>
          </p:spPr>
          <p:txBody>
            <a:bodyPr anchorCtr="0" anchor="t" bIns="0" lIns="0" spcFirstLastPara="1" rIns="0" wrap="square" tIns="0">
              <a:noAutofit/>
            </a:bodyPr>
            <a:lstStyle/>
            <a:p>
              <a:pPr indent="0" lvl="0" marL="0" marR="0" rtl="0" algn="l">
                <a:lnSpc>
                  <a:spcPct val="162871"/>
                </a:lnSpc>
                <a:spcBef>
                  <a:spcPts val="0"/>
                </a:spcBef>
                <a:spcAft>
                  <a:spcPts val="0"/>
                </a:spcAft>
                <a:buNone/>
              </a:pPr>
              <a:r>
                <a:t/>
              </a:r>
              <a:endParaRPr sz="2187">
                <a:solidFill>
                  <a:srgbClr val="CFD0D8"/>
                </a:solidFill>
                <a:latin typeface="Arimo"/>
                <a:ea typeface="Arimo"/>
                <a:cs typeface="Arimo"/>
                <a:sym typeface="Arimo"/>
              </a:endParaRPr>
            </a:p>
            <a:p>
              <a:pPr indent="0" lvl="0" marL="0" marR="0" rtl="0" algn="l">
                <a:lnSpc>
                  <a:spcPct val="162871"/>
                </a:lnSpc>
                <a:spcBef>
                  <a:spcPts val="0"/>
                </a:spcBef>
                <a:spcAft>
                  <a:spcPts val="0"/>
                </a:spcAft>
                <a:buNone/>
              </a:pPr>
              <a:r>
                <a:rPr b="0" i="0" lang="en-US" sz="2187" u="none" cap="none" strike="noStrike">
                  <a:solidFill>
                    <a:srgbClr val="CFD0D8"/>
                  </a:solidFill>
                  <a:latin typeface="Arimo"/>
                  <a:ea typeface="Arimo"/>
                  <a:cs typeface="Arimo"/>
                  <a:sym typeface="Arimo"/>
                </a:rPr>
                <a:t>Guarding Your World: Our Cameras, Your Security.</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98" name="Shape 498"/>
        <p:cNvGrpSpPr/>
        <p:nvPr/>
      </p:nvGrpSpPr>
      <p:grpSpPr>
        <a:xfrm>
          <a:off x="0" y="0"/>
          <a:ext cx="0" cy="0"/>
          <a:chOff x="0" y="0"/>
          <a:chExt cx="0" cy="0"/>
        </a:xfrm>
      </p:grpSpPr>
      <p:sp>
        <p:nvSpPr>
          <p:cNvPr descr="preencoded.png" id="499" name="Google Shape;499;p2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500" name="Google Shape;500;p22"/>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2A2A2D">
              <a:alpha val="89803"/>
            </a:srgbClr>
          </a:solidFill>
          <a:ln>
            <a:noFill/>
          </a:ln>
        </p:spPr>
      </p:sp>
      <p:sp>
        <p:nvSpPr>
          <p:cNvPr descr="preencoded.png" id="501" name="Google Shape;501;p22"/>
          <p:cNvSpPr/>
          <p:nvPr/>
        </p:nvSpPr>
        <p:spPr>
          <a:xfrm>
            <a:off x="0" y="0"/>
            <a:ext cx="6858000" cy="10287000"/>
          </a:xfrm>
          <a:custGeom>
            <a:rect b="b" l="l" r="r" t="t"/>
            <a:pathLst>
              <a:path extrusionOk="0" h="10287000" w="6858000">
                <a:moveTo>
                  <a:pt x="0" y="0"/>
                </a:moveTo>
                <a:lnTo>
                  <a:pt x="6858000" y="0"/>
                </a:lnTo>
                <a:lnTo>
                  <a:pt x="6858000" y="10287000"/>
                </a:lnTo>
                <a:lnTo>
                  <a:pt x="0" y="10287000"/>
                </a:lnTo>
                <a:lnTo>
                  <a:pt x="0" y="0"/>
                </a:lnTo>
                <a:close/>
              </a:path>
            </a:pathLst>
          </a:custGeom>
          <a:blipFill rotWithShape="1">
            <a:blip r:embed="rId4">
              <a:alphaModFix/>
            </a:blip>
            <a:stretch>
              <a:fillRect b="0" l="0" r="0" t="0"/>
            </a:stretch>
          </a:blipFill>
          <a:ln>
            <a:noFill/>
          </a:ln>
        </p:spPr>
      </p:sp>
      <p:sp>
        <p:nvSpPr>
          <p:cNvPr descr="preencoded.png" id="502" name="Google Shape;502;p22"/>
          <p:cNvSpPr/>
          <p:nvPr/>
        </p:nvSpPr>
        <p:spPr>
          <a:xfrm>
            <a:off x="247948" y="3022848"/>
            <a:ext cx="6361956" cy="4241304"/>
          </a:xfrm>
          <a:custGeom>
            <a:rect b="b" l="l" r="r" t="t"/>
            <a:pathLst>
              <a:path extrusionOk="0" h="4241304" w="6361956">
                <a:moveTo>
                  <a:pt x="0" y="0"/>
                </a:moveTo>
                <a:lnTo>
                  <a:pt x="6361956" y="0"/>
                </a:lnTo>
                <a:lnTo>
                  <a:pt x="6361956" y="4241303"/>
                </a:lnTo>
                <a:lnTo>
                  <a:pt x="0" y="4241303"/>
                </a:lnTo>
                <a:lnTo>
                  <a:pt x="0" y="0"/>
                </a:lnTo>
                <a:close/>
              </a:path>
            </a:pathLst>
          </a:custGeom>
          <a:blipFill rotWithShape="1">
            <a:blip r:embed="rId5">
              <a:alphaModFix/>
            </a:blip>
            <a:stretch>
              <a:fillRect b="0" l="0" r="0" t="0"/>
            </a:stretch>
          </a:blipFill>
          <a:ln>
            <a:noFill/>
          </a:ln>
        </p:spPr>
      </p:sp>
      <p:grpSp>
        <p:nvGrpSpPr>
          <p:cNvPr id="503" name="Google Shape;503;p22"/>
          <p:cNvGrpSpPr/>
          <p:nvPr/>
        </p:nvGrpSpPr>
        <p:grpSpPr>
          <a:xfrm>
            <a:off x="7850237" y="1257449"/>
            <a:ext cx="6703963" cy="648741"/>
            <a:chOff x="0" y="-38100"/>
            <a:chExt cx="6937375" cy="864988"/>
          </a:xfrm>
        </p:grpSpPr>
        <p:sp>
          <p:nvSpPr>
            <p:cNvPr id="504" name="Google Shape;504;p22"/>
            <p:cNvSpPr/>
            <p:nvPr/>
          </p:nvSpPr>
          <p:spPr>
            <a:xfrm>
              <a:off x="0" y="0"/>
              <a:ext cx="6937375" cy="826888"/>
            </a:xfrm>
            <a:custGeom>
              <a:rect b="b" l="l" r="r" t="t"/>
              <a:pathLst>
                <a:path extrusionOk="0" h="826888" w="6937375">
                  <a:moveTo>
                    <a:pt x="0" y="0"/>
                  </a:moveTo>
                  <a:lnTo>
                    <a:pt x="6937375" y="0"/>
                  </a:lnTo>
                  <a:lnTo>
                    <a:pt x="6937375" y="826888"/>
                  </a:lnTo>
                  <a:lnTo>
                    <a:pt x="0" y="826888"/>
                  </a:lnTo>
                  <a:close/>
                </a:path>
              </a:pathLst>
            </a:custGeom>
            <a:solidFill>
              <a:srgbClr val="000000">
                <a:alpha val="0"/>
              </a:srgbClr>
            </a:solidFill>
            <a:ln>
              <a:noFill/>
            </a:ln>
          </p:spPr>
        </p:sp>
        <p:sp>
          <p:nvSpPr>
            <p:cNvPr id="505" name="Google Shape;505;p22"/>
            <p:cNvSpPr txBox="1"/>
            <p:nvPr/>
          </p:nvSpPr>
          <p:spPr>
            <a:xfrm>
              <a:off x="0" y="-38100"/>
              <a:ext cx="6937375" cy="864988"/>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None/>
              </a:pPr>
              <a:r>
                <a:rPr b="1" i="0" lang="en-US" sz="3875" u="none" cap="none" strike="noStrike">
                  <a:solidFill>
                    <a:srgbClr val="CBCCCE"/>
                  </a:solidFill>
                  <a:latin typeface="Arimo"/>
                  <a:ea typeface="Arimo"/>
                  <a:cs typeface="Arimo"/>
                  <a:sym typeface="Arimo"/>
                </a:rPr>
                <a:t>STAKEHOLDERS MAP</a:t>
              </a:r>
              <a:endParaRPr/>
            </a:p>
          </p:txBody>
        </p:sp>
      </p:grpSp>
      <p:sp>
        <p:nvSpPr>
          <p:cNvPr descr="preencoded.png" id="506" name="Google Shape;506;p22"/>
          <p:cNvSpPr/>
          <p:nvPr/>
        </p:nvSpPr>
        <p:spPr>
          <a:xfrm>
            <a:off x="7850237" y="2203848"/>
            <a:ext cx="992238" cy="1778645"/>
          </a:xfrm>
          <a:custGeom>
            <a:rect b="b" l="l" r="r" t="t"/>
            <a:pathLst>
              <a:path extrusionOk="0" h="1778645" w="992238">
                <a:moveTo>
                  <a:pt x="0" y="0"/>
                </a:moveTo>
                <a:lnTo>
                  <a:pt x="992238" y="0"/>
                </a:lnTo>
                <a:lnTo>
                  <a:pt x="992238" y="1778644"/>
                </a:lnTo>
                <a:lnTo>
                  <a:pt x="0" y="1778644"/>
                </a:lnTo>
                <a:lnTo>
                  <a:pt x="0" y="0"/>
                </a:lnTo>
                <a:close/>
              </a:path>
            </a:pathLst>
          </a:custGeom>
          <a:blipFill rotWithShape="1">
            <a:blip r:embed="rId6">
              <a:alphaModFix/>
            </a:blip>
            <a:stretch>
              <a:fillRect b="-151" l="0" r="0" t="-152"/>
            </a:stretch>
          </a:blipFill>
          <a:ln>
            <a:noFill/>
          </a:ln>
        </p:spPr>
      </p:sp>
      <p:grpSp>
        <p:nvGrpSpPr>
          <p:cNvPr id="507" name="Google Shape;507;p22"/>
          <p:cNvGrpSpPr/>
          <p:nvPr/>
        </p:nvGrpSpPr>
        <p:grpSpPr>
          <a:xfrm>
            <a:off x="9140130" y="2380804"/>
            <a:ext cx="2480816" cy="331440"/>
            <a:chOff x="0" y="-28575"/>
            <a:chExt cx="3307755" cy="441920"/>
          </a:xfrm>
        </p:grpSpPr>
        <p:sp>
          <p:nvSpPr>
            <p:cNvPr id="508" name="Google Shape;508;p22"/>
            <p:cNvSpPr/>
            <p:nvPr/>
          </p:nvSpPr>
          <p:spPr>
            <a:xfrm>
              <a:off x="0" y="0"/>
              <a:ext cx="3307755" cy="413345"/>
            </a:xfrm>
            <a:custGeom>
              <a:rect b="b" l="l" r="r" t="t"/>
              <a:pathLst>
                <a:path extrusionOk="0" h="413345" w="3307755">
                  <a:moveTo>
                    <a:pt x="0" y="0"/>
                  </a:moveTo>
                  <a:lnTo>
                    <a:pt x="3307755" y="0"/>
                  </a:lnTo>
                  <a:lnTo>
                    <a:pt x="3307755" y="413345"/>
                  </a:lnTo>
                  <a:lnTo>
                    <a:pt x="0" y="413345"/>
                  </a:lnTo>
                  <a:close/>
                </a:path>
              </a:pathLst>
            </a:custGeom>
            <a:solidFill>
              <a:srgbClr val="000000">
                <a:alpha val="0"/>
              </a:srgbClr>
            </a:solidFill>
            <a:ln>
              <a:noFill/>
            </a:ln>
          </p:spPr>
        </p:sp>
        <p:sp>
          <p:nvSpPr>
            <p:cNvPr id="509" name="Google Shape;509;p22"/>
            <p:cNvSpPr txBox="1"/>
            <p:nvPr/>
          </p:nvSpPr>
          <p:spPr>
            <a:xfrm>
              <a:off x="0" y="-28575"/>
              <a:ext cx="3307755" cy="441920"/>
            </a:xfrm>
            <a:prstGeom prst="rect">
              <a:avLst/>
            </a:prstGeom>
            <a:noFill/>
            <a:ln>
              <a:noFill/>
            </a:ln>
          </p:spPr>
          <p:txBody>
            <a:bodyPr anchorCtr="0" anchor="t" bIns="0" lIns="0" spcFirstLastPara="1" rIns="0" wrap="square" tIns="0">
              <a:noAutofit/>
            </a:bodyPr>
            <a:lstStyle/>
            <a:p>
              <a:pPr indent="0" lvl="0" marL="0" marR="0" rtl="0" algn="l">
                <a:lnSpc>
                  <a:spcPct val="125813"/>
                </a:lnSpc>
                <a:spcBef>
                  <a:spcPts val="0"/>
                </a:spcBef>
                <a:spcAft>
                  <a:spcPts val="0"/>
                </a:spcAft>
                <a:buNone/>
              </a:pPr>
              <a:r>
                <a:rPr b="1" i="0" lang="en-US" sz="1937" u="none" cap="none" strike="noStrike">
                  <a:solidFill>
                    <a:srgbClr val="CFD0D8"/>
                  </a:solidFill>
                  <a:latin typeface="Arimo"/>
                  <a:ea typeface="Arimo"/>
                  <a:cs typeface="Arimo"/>
                  <a:sym typeface="Arimo"/>
                </a:rPr>
                <a:t>Partners</a:t>
              </a:r>
              <a:endParaRPr/>
            </a:p>
          </p:txBody>
        </p:sp>
      </p:grpSp>
      <p:grpSp>
        <p:nvGrpSpPr>
          <p:cNvPr id="510" name="Google Shape;510;p22"/>
          <p:cNvGrpSpPr/>
          <p:nvPr/>
        </p:nvGrpSpPr>
        <p:grpSpPr>
          <a:xfrm>
            <a:off x="9140130" y="2781300"/>
            <a:ext cx="8155632" cy="1002804"/>
            <a:chOff x="0" y="-66675"/>
            <a:chExt cx="10874177" cy="1337072"/>
          </a:xfrm>
        </p:grpSpPr>
        <p:sp>
          <p:nvSpPr>
            <p:cNvPr id="511" name="Google Shape;511;p22"/>
            <p:cNvSpPr/>
            <p:nvPr/>
          </p:nvSpPr>
          <p:spPr>
            <a:xfrm>
              <a:off x="0" y="0"/>
              <a:ext cx="10874177" cy="1270397"/>
            </a:xfrm>
            <a:custGeom>
              <a:rect b="b" l="l" r="r" t="t"/>
              <a:pathLst>
                <a:path extrusionOk="0" h="1270397" w="10874177">
                  <a:moveTo>
                    <a:pt x="0" y="0"/>
                  </a:moveTo>
                  <a:lnTo>
                    <a:pt x="10874177" y="0"/>
                  </a:lnTo>
                  <a:lnTo>
                    <a:pt x="10874177" y="1270397"/>
                  </a:lnTo>
                  <a:lnTo>
                    <a:pt x="0" y="1270397"/>
                  </a:lnTo>
                  <a:close/>
                </a:path>
              </a:pathLst>
            </a:custGeom>
            <a:solidFill>
              <a:srgbClr val="000000">
                <a:alpha val="0"/>
              </a:srgbClr>
            </a:solidFill>
            <a:ln>
              <a:noFill/>
            </a:ln>
          </p:spPr>
        </p:sp>
        <p:sp>
          <p:nvSpPr>
            <p:cNvPr id="512" name="Google Shape;512;p22"/>
            <p:cNvSpPr txBox="1"/>
            <p:nvPr/>
          </p:nvSpPr>
          <p:spPr>
            <a:xfrm>
              <a:off x="0" y="-66675"/>
              <a:ext cx="10874177" cy="1337072"/>
            </a:xfrm>
            <a:prstGeom prst="rect">
              <a:avLst/>
            </a:prstGeom>
            <a:noFill/>
            <a:ln>
              <a:noFill/>
            </a:ln>
          </p:spPr>
          <p:txBody>
            <a:bodyPr anchorCtr="0" anchor="t" bIns="0" lIns="0" spcFirstLastPara="1" rIns="0" wrap="square" tIns="0">
              <a:noAutofit/>
            </a:bodyPr>
            <a:lstStyle/>
            <a:p>
              <a:pPr indent="0" lvl="0" marL="0" marR="0" rtl="0" algn="l">
                <a:lnSpc>
                  <a:spcPct val="159987"/>
                </a:lnSpc>
                <a:spcBef>
                  <a:spcPts val="0"/>
                </a:spcBef>
                <a:spcAft>
                  <a:spcPts val="0"/>
                </a:spcAft>
                <a:buNone/>
              </a:pPr>
              <a:r>
                <a:rPr b="0" i="0" lang="en-US" sz="1562" u="none" cap="none" strike="noStrike">
                  <a:solidFill>
                    <a:srgbClr val="CFD0D8"/>
                  </a:solidFill>
                  <a:latin typeface="Arimo"/>
                  <a:ea typeface="Arimo"/>
                  <a:cs typeface="Arimo"/>
                  <a:sym typeface="Arimo"/>
                </a:rPr>
                <a:t>Automobile companies seeking innovative security solutions for their vehicles. Advertising companies looking to promote the anti-theft surveillance camera to a broad customer base.</a:t>
              </a:r>
              <a:endParaRPr/>
            </a:p>
          </p:txBody>
        </p:sp>
      </p:grpSp>
      <p:sp>
        <p:nvSpPr>
          <p:cNvPr descr="preencoded.png" id="513" name="Google Shape;513;p22"/>
          <p:cNvSpPr/>
          <p:nvPr/>
        </p:nvSpPr>
        <p:spPr>
          <a:xfrm>
            <a:off x="7850237" y="3982491"/>
            <a:ext cx="992238" cy="1778645"/>
          </a:xfrm>
          <a:custGeom>
            <a:rect b="b" l="l" r="r" t="t"/>
            <a:pathLst>
              <a:path extrusionOk="0" h="1778645" w="992238">
                <a:moveTo>
                  <a:pt x="0" y="0"/>
                </a:moveTo>
                <a:lnTo>
                  <a:pt x="992238" y="0"/>
                </a:lnTo>
                <a:lnTo>
                  <a:pt x="992238" y="1778645"/>
                </a:lnTo>
                <a:lnTo>
                  <a:pt x="0" y="1778645"/>
                </a:lnTo>
                <a:lnTo>
                  <a:pt x="0" y="0"/>
                </a:lnTo>
                <a:close/>
              </a:path>
            </a:pathLst>
          </a:custGeom>
          <a:blipFill rotWithShape="1">
            <a:blip r:embed="rId7">
              <a:alphaModFix/>
            </a:blip>
            <a:stretch>
              <a:fillRect b="-151" l="0" r="0" t="-152"/>
            </a:stretch>
          </a:blipFill>
          <a:ln>
            <a:noFill/>
          </a:ln>
        </p:spPr>
      </p:sp>
      <p:grpSp>
        <p:nvGrpSpPr>
          <p:cNvPr id="514" name="Google Shape;514;p22"/>
          <p:cNvGrpSpPr/>
          <p:nvPr/>
        </p:nvGrpSpPr>
        <p:grpSpPr>
          <a:xfrm>
            <a:off x="9140130" y="4159449"/>
            <a:ext cx="2480816" cy="331440"/>
            <a:chOff x="0" y="-28575"/>
            <a:chExt cx="3307755" cy="441920"/>
          </a:xfrm>
        </p:grpSpPr>
        <p:sp>
          <p:nvSpPr>
            <p:cNvPr id="515" name="Google Shape;515;p22"/>
            <p:cNvSpPr/>
            <p:nvPr/>
          </p:nvSpPr>
          <p:spPr>
            <a:xfrm>
              <a:off x="0" y="0"/>
              <a:ext cx="3307755" cy="413345"/>
            </a:xfrm>
            <a:custGeom>
              <a:rect b="b" l="l" r="r" t="t"/>
              <a:pathLst>
                <a:path extrusionOk="0" h="413345" w="3307755">
                  <a:moveTo>
                    <a:pt x="0" y="0"/>
                  </a:moveTo>
                  <a:lnTo>
                    <a:pt x="3307755" y="0"/>
                  </a:lnTo>
                  <a:lnTo>
                    <a:pt x="3307755" y="413345"/>
                  </a:lnTo>
                  <a:lnTo>
                    <a:pt x="0" y="413345"/>
                  </a:lnTo>
                  <a:close/>
                </a:path>
              </a:pathLst>
            </a:custGeom>
            <a:solidFill>
              <a:srgbClr val="000000">
                <a:alpha val="0"/>
              </a:srgbClr>
            </a:solidFill>
            <a:ln>
              <a:noFill/>
            </a:ln>
          </p:spPr>
        </p:sp>
        <p:sp>
          <p:nvSpPr>
            <p:cNvPr id="516" name="Google Shape;516;p22"/>
            <p:cNvSpPr txBox="1"/>
            <p:nvPr/>
          </p:nvSpPr>
          <p:spPr>
            <a:xfrm>
              <a:off x="0" y="-28575"/>
              <a:ext cx="3307755" cy="441920"/>
            </a:xfrm>
            <a:prstGeom prst="rect">
              <a:avLst/>
            </a:prstGeom>
            <a:noFill/>
            <a:ln>
              <a:noFill/>
            </a:ln>
          </p:spPr>
          <p:txBody>
            <a:bodyPr anchorCtr="0" anchor="t" bIns="0" lIns="0" spcFirstLastPara="1" rIns="0" wrap="square" tIns="0">
              <a:noAutofit/>
            </a:bodyPr>
            <a:lstStyle/>
            <a:p>
              <a:pPr indent="0" lvl="0" marL="0" marR="0" rtl="0" algn="l">
                <a:lnSpc>
                  <a:spcPct val="125813"/>
                </a:lnSpc>
                <a:spcBef>
                  <a:spcPts val="0"/>
                </a:spcBef>
                <a:spcAft>
                  <a:spcPts val="0"/>
                </a:spcAft>
                <a:buNone/>
              </a:pPr>
              <a:r>
                <a:rPr b="1" i="0" lang="en-US" sz="1937" u="none" cap="none" strike="noStrike">
                  <a:solidFill>
                    <a:srgbClr val="CFD0D8"/>
                  </a:solidFill>
                  <a:latin typeface="Arimo"/>
                  <a:ea typeface="Arimo"/>
                  <a:cs typeface="Arimo"/>
                  <a:sym typeface="Arimo"/>
                </a:rPr>
                <a:t>Staff</a:t>
              </a:r>
              <a:endParaRPr/>
            </a:p>
          </p:txBody>
        </p:sp>
      </p:grpSp>
      <p:grpSp>
        <p:nvGrpSpPr>
          <p:cNvPr id="517" name="Google Shape;517;p22"/>
          <p:cNvGrpSpPr/>
          <p:nvPr/>
        </p:nvGrpSpPr>
        <p:grpSpPr>
          <a:xfrm>
            <a:off x="9140130" y="4559945"/>
            <a:ext cx="8155632" cy="1002803"/>
            <a:chOff x="0" y="-66675"/>
            <a:chExt cx="10874177" cy="1337072"/>
          </a:xfrm>
        </p:grpSpPr>
        <p:sp>
          <p:nvSpPr>
            <p:cNvPr id="518" name="Google Shape;518;p22"/>
            <p:cNvSpPr/>
            <p:nvPr/>
          </p:nvSpPr>
          <p:spPr>
            <a:xfrm>
              <a:off x="0" y="0"/>
              <a:ext cx="10874177" cy="1270397"/>
            </a:xfrm>
            <a:custGeom>
              <a:rect b="b" l="l" r="r" t="t"/>
              <a:pathLst>
                <a:path extrusionOk="0" h="1270397" w="10874177">
                  <a:moveTo>
                    <a:pt x="0" y="0"/>
                  </a:moveTo>
                  <a:lnTo>
                    <a:pt x="10874177" y="0"/>
                  </a:lnTo>
                  <a:lnTo>
                    <a:pt x="10874177" y="1270397"/>
                  </a:lnTo>
                  <a:lnTo>
                    <a:pt x="0" y="1270397"/>
                  </a:lnTo>
                  <a:close/>
                </a:path>
              </a:pathLst>
            </a:custGeom>
            <a:solidFill>
              <a:srgbClr val="000000">
                <a:alpha val="0"/>
              </a:srgbClr>
            </a:solidFill>
            <a:ln>
              <a:noFill/>
            </a:ln>
          </p:spPr>
        </p:sp>
        <p:sp>
          <p:nvSpPr>
            <p:cNvPr id="519" name="Google Shape;519;p22"/>
            <p:cNvSpPr txBox="1"/>
            <p:nvPr/>
          </p:nvSpPr>
          <p:spPr>
            <a:xfrm>
              <a:off x="0" y="-66675"/>
              <a:ext cx="10874177" cy="1337072"/>
            </a:xfrm>
            <a:prstGeom prst="rect">
              <a:avLst/>
            </a:prstGeom>
            <a:noFill/>
            <a:ln>
              <a:noFill/>
            </a:ln>
          </p:spPr>
          <p:txBody>
            <a:bodyPr anchorCtr="0" anchor="t" bIns="0" lIns="0" spcFirstLastPara="1" rIns="0" wrap="square" tIns="0">
              <a:noAutofit/>
            </a:bodyPr>
            <a:lstStyle/>
            <a:p>
              <a:pPr indent="0" lvl="0" marL="0" marR="0" rtl="0" algn="l">
                <a:lnSpc>
                  <a:spcPct val="159987"/>
                </a:lnSpc>
                <a:spcBef>
                  <a:spcPts val="0"/>
                </a:spcBef>
                <a:spcAft>
                  <a:spcPts val="0"/>
                </a:spcAft>
                <a:buNone/>
              </a:pPr>
              <a:r>
                <a:rPr b="0" i="0" lang="en-US" sz="1562" u="none" cap="none" strike="noStrike">
                  <a:solidFill>
                    <a:srgbClr val="CFD0D8"/>
                  </a:solidFill>
                  <a:latin typeface="Arimo"/>
                  <a:ea typeface="Arimo"/>
                  <a:cs typeface="Arimo"/>
                  <a:sym typeface="Arimo"/>
                </a:rPr>
                <a:t>Product managers responsible for the camera's development and improvement. Marketing managers focused on creating brand awareness and driving sales. Finance managers overseeing the company's budget and financial performance.</a:t>
              </a:r>
              <a:endParaRPr/>
            </a:p>
          </p:txBody>
        </p:sp>
      </p:grpSp>
      <p:sp>
        <p:nvSpPr>
          <p:cNvPr descr="preencoded.png" id="520" name="Google Shape;520;p22"/>
          <p:cNvSpPr/>
          <p:nvPr/>
        </p:nvSpPr>
        <p:spPr>
          <a:xfrm>
            <a:off x="7850237" y="5761136"/>
            <a:ext cx="992238" cy="1778645"/>
          </a:xfrm>
          <a:custGeom>
            <a:rect b="b" l="l" r="r" t="t"/>
            <a:pathLst>
              <a:path extrusionOk="0" h="1778645" w="992238">
                <a:moveTo>
                  <a:pt x="0" y="0"/>
                </a:moveTo>
                <a:lnTo>
                  <a:pt x="992238" y="0"/>
                </a:lnTo>
                <a:lnTo>
                  <a:pt x="992238" y="1778645"/>
                </a:lnTo>
                <a:lnTo>
                  <a:pt x="0" y="1778645"/>
                </a:lnTo>
                <a:lnTo>
                  <a:pt x="0" y="0"/>
                </a:lnTo>
                <a:close/>
              </a:path>
            </a:pathLst>
          </a:custGeom>
          <a:blipFill rotWithShape="1">
            <a:blip r:embed="rId8">
              <a:alphaModFix/>
            </a:blip>
            <a:stretch>
              <a:fillRect b="-151" l="0" r="0" t="-152"/>
            </a:stretch>
          </a:blipFill>
          <a:ln>
            <a:noFill/>
          </a:ln>
        </p:spPr>
      </p:sp>
      <p:grpSp>
        <p:nvGrpSpPr>
          <p:cNvPr id="521" name="Google Shape;521;p22"/>
          <p:cNvGrpSpPr/>
          <p:nvPr/>
        </p:nvGrpSpPr>
        <p:grpSpPr>
          <a:xfrm>
            <a:off x="9140130" y="5938094"/>
            <a:ext cx="2480816" cy="331440"/>
            <a:chOff x="0" y="-28575"/>
            <a:chExt cx="3307755" cy="441920"/>
          </a:xfrm>
        </p:grpSpPr>
        <p:sp>
          <p:nvSpPr>
            <p:cNvPr id="522" name="Google Shape;522;p22"/>
            <p:cNvSpPr/>
            <p:nvPr/>
          </p:nvSpPr>
          <p:spPr>
            <a:xfrm>
              <a:off x="0" y="0"/>
              <a:ext cx="3307755" cy="413345"/>
            </a:xfrm>
            <a:custGeom>
              <a:rect b="b" l="l" r="r" t="t"/>
              <a:pathLst>
                <a:path extrusionOk="0" h="413345" w="3307755">
                  <a:moveTo>
                    <a:pt x="0" y="0"/>
                  </a:moveTo>
                  <a:lnTo>
                    <a:pt x="3307755" y="0"/>
                  </a:lnTo>
                  <a:lnTo>
                    <a:pt x="3307755" y="413345"/>
                  </a:lnTo>
                  <a:lnTo>
                    <a:pt x="0" y="413345"/>
                  </a:lnTo>
                  <a:close/>
                </a:path>
              </a:pathLst>
            </a:custGeom>
            <a:solidFill>
              <a:srgbClr val="000000">
                <a:alpha val="0"/>
              </a:srgbClr>
            </a:solidFill>
            <a:ln>
              <a:noFill/>
            </a:ln>
          </p:spPr>
        </p:sp>
        <p:sp>
          <p:nvSpPr>
            <p:cNvPr id="523" name="Google Shape;523;p22"/>
            <p:cNvSpPr txBox="1"/>
            <p:nvPr/>
          </p:nvSpPr>
          <p:spPr>
            <a:xfrm>
              <a:off x="0" y="-28575"/>
              <a:ext cx="3307755" cy="441920"/>
            </a:xfrm>
            <a:prstGeom prst="rect">
              <a:avLst/>
            </a:prstGeom>
            <a:noFill/>
            <a:ln>
              <a:noFill/>
            </a:ln>
          </p:spPr>
          <p:txBody>
            <a:bodyPr anchorCtr="0" anchor="t" bIns="0" lIns="0" spcFirstLastPara="1" rIns="0" wrap="square" tIns="0">
              <a:noAutofit/>
            </a:bodyPr>
            <a:lstStyle/>
            <a:p>
              <a:pPr indent="0" lvl="0" marL="0" marR="0" rtl="0" algn="l">
                <a:lnSpc>
                  <a:spcPct val="125813"/>
                </a:lnSpc>
                <a:spcBef>
                  <a:spcPts val="0"/>
                </a:spcBef>
                <a:spcAft>
                  <a:spcPts val="0"/>
                </a:spcAft>
                <a:buNone/>
              </a:pPr>
              <a:r>
                <a:rPr b="1" i="0" lang="en-US" sz="1937" u="none" cap="none" strike="noStrike">
                  <a:solidFill>
                    <a:srgbClr val="CFD0D8"/>
                  </a:solidFill>
                  <a:latin typeface="Arimo"/>
                  <a:ea typeface="Arimo"/>
                  <a:cs typeface="Arimo"/>
                  <a:sym typeface="Arimo"/>
                </a:rPr>
                <a:t>Customers</a:t>
              </a:r>
              <a:endParaRPr/>
            </a:p>
          </p:txBody>
        </p:sp>
      </p:grpSp>
      <p:grpSp>
        <p:nvGrpSpPr>
          <p:cNvPr id="524" name="Google Shape;524;p22"/>
          <p:cNvGrpSpPr/>
          <p:nvPr/>
        </p:nvGrpSpPr>
        <p:grpSpPr>
          <a:xfrm>
            <a:off x="9140130" y="6338590"/>
            <a:ext cx="8155632" cy="1002803"/>
            <a:chOff x="0" y="-66675"/>
            <a:chExt cx="10874177" cy="1337072"/>
          </a:xfrm>
        </p:grpSpPr>
        <p:sp>
          <p:nvSpPr>
            <p:cNvPr id="525" name="Google Shape;525;p22"/>
            <p:cNvSpPr/>
            <p:nvPr/>
          </p:nvSpPr>
          <p:spPr>
            <a:xfrm>
              <a:off x="0" y="0"/>
              <a:ext cx="10874177" cy="1270397"/>
            </a:xfrm>
            <a:custGeom>
              <a:rect b="b" l="l" r="r" t="t"/>
              <a:pathLst>
                <a:path extrusionOk="0" h="1270397" w="10874177">
                  <a:moveTo>
                    <a:pt x="0" y="0"/>
                  </a:moveTo>
                  <a:lnTo>
                    <a:pt x="10874177" y="0"/>
                  </a:lnTo>
                  <a:lnTo>
                    <a:pt x="10874177" y="1270397"/>
                  </a:lnTo>
                  <a:lnTo>
                    <a:pt x="0" y="1270397"/>
                  </a:lnTo>
                  <a:close/>
                </a:path>
              </a:pathLst>
            </a:custGeom>
            <a:solidFill>
              <a:srgbClr val="000000">
                <a:alpha val="0"/>
              </a:srgbClr>
            </a:solidFill>
            <a:ln>
              <a:noFill/>
            </a:ln>
          </p:spPr>
        </p:sp>
        <p:sp>
          <p:nvSpPr>
            <p:cNvPr id="526" name="Google Shape;526;p22"/>
            <p:cNvSpPr txBox="1"/>
            <p:nvPr/>
          </p:nvSpPr>
          <p:spPr>
            <a:xfrm>
              <a:off x="0" y="-66675"/>
              <a:ext cx="10874177" cy="1337072"/>
            </a:xfrm>
            <a:prstGeom prst="rect">
              <a:avLst/>
            </a:prstGeom>
            <a:noFill/>
            <a:ln>
              <a:noFill/>
            </a:ln>
          </p:spPr>
          <p:txBody>
            <a:bodyPr anchorCtr="0" anchor="t" bIns="0" lIns="0" spcFirstLastPara="1" rIns="0" wrap="square" tIns="0">
              <a:noAutofit/>
            </a:bodyPr>
            <a:lstStyle/>
            <a:p>
              <a:pPr indent="0" lvl="0" marL="0" marR="0" rtl="0" algn="l">
                <a:lnSpc>
                  <a:spcPct val="159987"/>
                </a:lnSpc>
                <a:spcBef>
                  <a:spcPts val="0"/>
                </a:spcBef>
                <a:spcAft>
                  <a:spcPts val="0"/>
                </a:spcAft>
                <a:buNone/>
              </a:pPr>
              <a:r>
                <a:rPr b="0" i="0" lang="en-US" sz="1562" u="none" cap="none" strike="noStrike">
                  <a:solidFill>
                    <a:srgbClr val="CFD0D8"/>
                  </a:solidFill>
                  <a:latin typeface="Arimo"/>
                  <a:ea typeface="Arimo"/>
                  <a:cs typeface="Arimo"/>
                  <a:sym typeface="Arimo"/>
                </a:rPr>
                <a:t>Vehicle owners seeking to protect their cars from theft and vandalism. Parents prioritizing the safety of their families by ensuring their vehicle is secure. Homeowners looking to monitor their driveways and garages for suspicious activity.</a:t>
              </a:r>
              <a:endParaRPr/>
            </a:p>
          </p:txBody>
        </p:sp>
      </p:grpSp>
      <p:sp>
        <p:nvSpPr>
          <p:cNvPr descr="preencoded.png" id="527" name="Google Shape;527;p22"/>
          <p:cNvSpPr/>
          <p:nvPr/>
        </p:nvSpPr>
        <p:spPr>
          <a:xfrm>
            <a:off x="7850237" y="7539781"/>
            <a:ext cx="992238" cy="1461046"/>
          </a:xfrm>
          <a:custGeom>
            <a:rect b="b" l="l" r="r" t="t"/>
            <a:pathLst>
              <a:path extrusionOk="0" h="1461046" w="992238">
                <a:moveTo>
                  <a:pt x="0" y="0"/>
                </a:moveTo>
                <a:lnTo>
                  <a:pt x="992238" y="0"/>
                </a:lnTo>
                <a:lnTo>
                  <a:pt x="992238" y="1461047"/>
                </a:lnTo>
                <a:lnTo>
                  <a:pt x="0" y="1461047"/>
                </a:lnTo>
                <a:lnTo>
                  <a:pt x="0" y="0"/>
                </a:lnTo>
                <a:close/>
              </a:path>
            </a:pathLst>
          </a:custGeom>
          <a:blipFill rotWithShape="1">
            <a:blip r:embed="rId9">
              <a:alphaModFix/>
            </a:blip>
            <a:stretch>
              <a:fillRect b="0" l="-43" r="-42" t="0"/>
            </a:stretch>
          </a:blipFill>
          <a:ln>
            <a:noFill/>
          </a:ln>
        </p:spPr>
      </p:sp>
      <p:grpSp>
        <p:nvGrpSpPr>
          <p:cNvPr id="528" name="Google Shape;528;p22"/>
          <p:cNvGrpSpPr/>
          <p:nvPr/>
        </p:nvGrpSpPr>
        <p:grpSpPr>
          <a:xfrm>
            <a:off x="9140130" y="7716739"/>
            <a:ext cx="2480816" cy="331440"/>
            <a:chOff x="0" y="-28575"/>
            <a:chExt cx="3307755" cy="441920"/>
          </a:xfrm>
        </p:grpSpPr>
        <p:sp>
          <p:nvSpPr>
            <p:cNvPr id="529" name="Google Shape;529;p22"/>
            <p:cNvSpPr/>
            <p:nvPr/>
          </p:nvSpPr>
          <p:spPr>
            <a:xfrm>
              <a:off x="0" y="0"/>
              <a:ext cx="3307755" cy="413345"/>
            </a:xfrm>
            <a:custGeom>
              <a:rect b="b" l="l" r="r" t="t"/>
              <a:pathLst>
                <a:path extrusionOk="0" h="413345" w="3307755">
                  <a:moveTo>
                    <a:pt x="0" y="0"/>
                  </a:moveTo>
                  <a:lnTo>
                    <a:pt x="3307755" y="0"/>
                  </a:lnTo>
                  <a:lnTo>
                    <a:pt x="3307755" y="413345"/>
                  </a:lnTo>
                  <a:lnTo>
                    <a:pt x="0" y="413345"/>
                  </a:lnTo>
                  <a:close/>
                </a:path>
              </a:pathLst>
            </a:custGeom>
            <a:solidFill>
              <a:srgbClr val="000000">
                <a:alpha val="0"/>
              </a:srgbClr>
            </a:solidFill>
            <a:ln>
              <a:noFill/>
            </a:ln>
          </p:spPr>
        </p:sp>
        <p:sp>
          <p:nvSpPr>
            <p:cNvPr id="530" name="Google Shape;530;p22"/>
            <p:cNvSpPr txBox="1"/>
            <p:nvPr/>
          </p:nvSpPr>
          <p:spPr>
            <a:xfrm>
              <a:off x="0" y="-28575"/>
              <a:ext cx="3307755" cy="441920"/>
            </a:xfrm>
            <a:prstGeom prst="rect">
              <a:avLst/>
            </a:prstGeom>
            <a:noFill/>
            <a:ln>
              <a:noFill/>
            </a:ln>
          </p:spPr>
          <p:txBody>
            <a:bodyPr anchorCtr="0" anchor="t" bIns="0" lIns="0" spcFirstLastPara="1" rIns="0" wrap="square" tIns="0">
              <a:noAutofit/>
            </a:bodyPr>
            <a:lstStyle/>
            <a:p>
              <a:pPr indent="0" lvl="0" marL="0" marR="0" rtl="0" algn="l">
                <a:lnSpc>
                  <a:spcPct val="125813"/>
                </a:lnSpc>
                <a:spcBef>
                  <a:spcPts val="0"/>
                </a:spcBef>
                <a:spcAft>
                  <a:spcPts val="0"/>
                </a:spcAft>
                <a:buNone/>
              </a:pPr>
              <a:r>
                <a:rPr b="1" i="0" lang="en-US" sz="1937" u="none" cap="none" strike="noStrike">
                  <a:solidFill>
                    <a:srgbClr val="CFD0D8"/>
                  </a:solidFill>
                  <a:latin typeface="Arimo"/>
                  <a:ea typeface="Arimo"/>
                  <a:cs typeface="Arimo"/>
                  <a:sym typeface="Arimo"/>
                </a:rPr>
                <a:t>Advisors</a:t>
              </a:r>
              <a:endParaRPr/>
            </a:p>
          </p:txBody>
        </p:sp>
      </p:grpSp>
      <p:grpSp>
        <p:nvGrpSpPr>
          <p:cNvPr id="531" name="Google Shape;531;p22"/>
          <p:cNvGrpSpPr/>
          <p:nvPr/>
        </p:nvGrpSpPr>
        <p:grpSpPr>
          <a:xfrm>
            <a:off x="9140130" y="8117235"/>
            <a:ext cx="8155632" cy="685205"/>
            <a:chOff x="0" y="-66675"/>
            <a:chExt cx="10874177" cy="913607"/>
          </a:xfrm>
        </p:grpSpPr>
        <p:sp>
          <p:nvSpPr>
            <p:cNvPr id="532" name="Google Shape;532;p22"/>
            <p:cNvSpPr/>
            <p:nvPr/>
          </p:nvSpPr>
          <p:spPr>
            <a:xfrm>
              <a:off x="0" y="0"/>
              <a:ext cx="10874177" cy="846932"/>
            </a:xfrm>
            <a:custGeom>
              <a:rect b="b" l="l" r="r" t="t"/>
              <a:pathLst>
                <a:path extrusionOk="0" h="846932" w="10874177">
                  <a:moveTo>
                    <a:pt x="0" y="0"/>
                  </a:moveTo>
                  <a:lnTo>
                    <a:pt x="10874177" y="0"/>
                  </a:lnTo>
                  <a:lnTo>
                    <a:pt x="10874177" y="846932"/>
                  </a:lnTo>
                  <a:lnTo>
                    <a:pt x="0" y="846932"/>
                  </a:lnTo>
                  <a:close/>
                </a:path>
              </a:pathLst>
            </a:custGeom>
            <a:solidFill>
              <a:srgbClr val="000000">
                <a:alpha val="0"/>
              </a:srgbClr>
            </a:solidFill>
            <a:ln>
              <a:noFill/>
            </a:ln>
          </p:spPr>
        </p:sp>
        <p:sp>
          <p:nvSpPr>
            <p:cNvPr id="533" name="Google Shape;533;p22"/>
            <p:cNvSpPr txBox="1"/>
            <p:nvPr/>
          </p:nvSpPr>
          <p:spPr>
            <a:xfrm>
              <a:off x="0" y="-66675"/>
              <a:ext cx="10874177" cy="913607"/>
            </a:xfrm>
            <a:prstGeom prst="rect">
              <a:avLst/>
            </a:prstGeom>
            <a:noFill/>
            <a:ln>
              <a:noFill/>
            </a:ln>
          </p:spPr>
          <p:txBody>
            <a:bodyPr anchorCtr="0" anchor="t" bIns="0" lIns="0" spcFirstLastPara="1" rIns="0" wrap="square" tIns="0">
              <a:noAutofit/>
            </a:bodyPr>
            <a:lstStyle/>
            <a:p>
              <a:pPr indent="0" lvl="0" marL="0" marR="0" rtl="0" algn="l">
                <a:lnSpc>
                  <a:spcPct val="159987"/>
                </a:lnSpc>
                <a:spcBef>
                  <a:spcPts val="0"/>
                </a:spcBef>
                <a:spcAft>
                  <a:spcPts val="0"/>
                </a:spcAft>
                <a:buNone/>
              </a:pPr>
              <a:r>
                <a:rPr b="0" i="0" lang="en-US" sz="1562" u="none" cap="none" strike="noStrike">
                  <a:solidFill>
                    <a:srgbClr val="CFD0D8"/>
                  </a:solidFill>
                  <a:latin typeface="Arimo"/>
                  <a:ea typeface="Arimo"/>
                  <a:cs typeface="Arimo"/>
                  <a:sym typeface="Arimo"/>
                </a:rPr>
                <a:t>Dr. Tanmoy Dasgupta, a leading expert in vehicle security and surveillance technology, providing guidance and insights to the company.</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37" name="Shape 537"/>
        <p:cNvGrpSpPr/>
        <p:nvPr/>
      </p:nvGrpSpPr>
      <p:grpSpPr>
        <a:xfrm>
          <a:off x="0" y="0"/>
          <a:ext cx="0" cy="0"/>
          <a:chOff x="0" y="0"/>
          <a:chExt cx="0" cy="0"/>
        </a:xfrm>
      </p:grpSpPr>
      <p:sp>
        <p:nvSpPr>
          <p:cNvPr descr="preencoded.png" id="538" name="Google Shape;538;p2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539" name="Google Shape;539;p23"/>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2A2A2D">
              <a:alpha val="89803"/>
            </a:srgbClr>
          </a:solidFill>
          <a:ln>
            <a:noFill/>
          </a:ln>
        </p:spPr>
      </p:sp>
      <p:grpSp>
        <p:nvGrpSpPr>
          <p:cNvPr id="540" name="Google Shape;540;p23"/>
          <p:cNvGrpSpPr/>
          <p:nvPr/>
        </p:nvGrpSpPr>
        <p:grpSpPr>
          <a:xfrm>
            <a:off x="992238" y="2393156"/>
            <a:ext cx="13790562" cy="928837"/>
            <a:chOff x="0" y="-57150"/>
            <a:chExt cx="17577197" cy="1238448"/>
          </a:xfrm>
        </p:grpSpPr>
        <p:sp>
          <p:nvSpPr>
            <p:cNvPr id="541" name="Google Shape;541;p23"/>
            <p:cNvSpPr/>
            <p:nvPr/>
          </p:nvSpPr>
          <p:spPr>
            <a:xfrm>
              <a:off x="0" y="0"/>
              <a:ext cx="17577197" cy="1181298"/>
            </a:xfrm>
            <a:custGeom>
              <a:rect b="b" l="l" r="r" t="t"/>
              <a:pathLst>
                <a:path extrusionOk="0" h="1181298" w="17577197">
                  <a:moveTo>
                    <a:pt x="0" y="0"/>
                  </a:moveTo>
                  <a:lnTo>
                    <a:pt x="17577197" y="0"/>
                  </a:lnTo>
                  <a:lnTo>
                    <a:pt x="17577197" y="1181298"/>
                  </a:lnTo>
                  <a:lnTo>
                    <a:pt x="0" y="1181298"/>
                  </a:lnTo>
                  <a:close/>
                </a:path>
              </a:pathLst>
            </a:custGeom>
            <a:solidFill>
              <a:srgbClr val="000000">
                <a:alpha val="0"/>
              </a:srgbClr>
            </a:solidFill>
            <a:ln>
              <a:noFill/>
            </a:ln>
          </p:spPr>
        </p:sp>
        <p:sp>
          <p:nvSpPr>
            <p:cNvPr id="542" name="Google Shape;542;p23"/>
            <p:cNvSpPr txBox="1"/>
            <p:nvPr/>
          </p:nvSpPr>
          <p:spPr>
            <a:xfrm>
              <a:off x="0" y="-57150"/>
              <a:ext cx="17577197" cy="1238448"/>
            </a:xfrm>
            <a:prstGeom prst="rect">
              <a:avLst/>
            </a:prstGeom>
            <a:noFill/>
            <a:ln>
              <a:noFill/>
            </a:ln>
          </p:spPr>
          <p:txBody>
            <a:bodyPr anchorCtr="0" anchor="t" bIns="0" lIns="0" spcFirstLastPara="1" rIns="0" wrap="square" tIns="0">
              <a:noAutofit/>
            </a:bodyPr>
            <a:lstStyle/>
            <a:p>
              <a:pPr indent="0" lvl="0" marL="0" marR="0" rtl="0" algn="l">
                <a:lnSpc>
                  <a:spcPct val="124721"/>
                </a:lnSpc>
                <a:spcBef>
                  <a:spcPts val="0"/>
                </a:spcBef>
                <a:spcAft>
                  <a:spcPts val="0"/>
                </a:spcAft>
                <a:buNone/>
              </a:pPr>
              <a:r>
                <a:rPr b="1" i="0" lang="en-US" sz="5562" u="none" cap="none" strike="noStrike">
                  <a:solidFill>
                    <a:srgbClr val="CBCCCE"/>
                  </a:solidFill>
                  <a:latin typeface="Arimo"/>
                  <a:ea typeface="Arimo"/>
                  <a:cs typeface="Arimo"/>
                  <a:sym typeface="Arimo"/>
                </a:rPr>
                <a:t>TARGET CUSTOMERS / BENEFICIARIES</a:t>
              </a:r>
              <a:endParaRPr/>
            </a:p>
          </p:txBody>
        </p:sp>
      </p:grpSp>
      <p:grpSp>
        <p:nvGrpSpPr>
          <p:cNvPr id="543" name="Google Shape;543;p23"/>
          <p:cNvGrpSpPr/>
          <p:nvPr/>
        </p:nvGrpSpPr>
        <p:grpSpPr>
          <a:xfrm>
            <a:off x="987475" y="4203204"/>
            <a:ext cx="647414" cy="647414"/>
            <a:chOff x="0" y="0"/>
            <a:chExt cx="863219" cy="863219"/>
          </a:xfrm>
        </p:grpSpPr>
        <p:sp>
          <p:nvSpPr>
            <p:cNvPr id="544" name="Google Shape;544;p23"/>
            <p:cNvSpPr/>
            <p:nvPr/>
          </p:nvSpPr>
          <p:spPr>
            <a:xfrm>
              <a:off x="6350" y="6350"/>
              <a:ext cx="850519" cy="850519"/>
            </a:xfrm>
            <a:custGeom>
              <a:rect b="b" l="l" r="r" t="t"/>
              <a:pathLst>
                <a:path extrusionOk="0"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3D3D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3"/>
            <p:cNvSpPr/>
            <p:nvPr/>
          </p:nvSpPr>
          <p:spPr>
            <a:xfrm>
              <a:off x="0" y="0"/>
              <a:ext cx="863219" cy="863219"/>
            </a:xfrm>
            <a:custGeom>
              <a:rect b="b" l="l" r="r" t="t"/>
              <a:pathLst>
                <a:path extrusionOk="0"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5656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 name="Google Shape;546;p23"/>
          <p:cNvGrpSpPr/>
          <p:nvPr/>
        </p:nvGrpSpPr>
        <p:grpSpPr>
          <a:xfrm>
            <a:off x="1098575" y="4261097"/>
            <a:ext cx="425202" cy="531614"/>
            <a:chOff x="0" y="0"/>
            <a:chExt cx="566937" cy="708818"/>
          </a:xfrm>
        </p:grpSpPr>
        <p:sp>
          <p:nvSpPr>
            <p:cNvPr id="547" name="Google Shape;547;p23"/>
            <p:cNvSpPr/>
            <p:nvPr/>
          </p:nvSpPr>
          <p:spPr>
            <a:xfrm>
              <a:off x="0" y="0"/>
              <a:ext cx="566937" cy="708818"/>
            </a:xfrm>
            <a:custGeom>
              <a:rect b="b" l="l" r="r" t="t"/>
              <a:pathLst>
                <a:path extrusionOk="0" h="708818" w="566937">
                  <a:moveTo>
                    <a:pt x="0" y="0"/>
                  </a:moveTo>
                  <a:lnTo>
                    <a:pt x="566937" y="0"/>
                  </a:lnTo>
                  <a:lnTo>
                    <a:pt x="566937" y="708818"/>
                  </a:lnTo>
                  <a:lnTo>
                    <a:pt x="0" y="708818"/>
                  </a:lnTo>
                  <a:close/>
                </a:path>
              </a:pathLst>
            </a:custGeom>
            <a:solidFill>
              <a:srgbClr val="000000">
                <a:alpha val="0"/>
              </a:srgbClr>
            </a:solidFill>
            <a:ln>
              <a:noFill/>
            </a:ln>
          </p:spPr>
        </p:sp>
        <p:sp>
          <p:nvSpPr>
            <p:cNvPr id="548" name="Google Shape;548;p23"/>
            <p:cNvSpPr txBox="1"/>
            <p:nvPr/>
          </p:nvSpPr>
          <p:spPr>
            <a:xfrm>
              <a:off x="0" y="38100"/>
              <a:ext cx="566937" cy="67071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1" i="0" lang="en-US" sz="3312" u="none" cap="none" strike="noStrike">
                  <a:solidFill>
                    <a:srgbClr val="CFD0D8"/>
                  </a:solidFill>
                  <a:latin typeface="Arimo"/>
                  <a:ea typeface="Arimo"/>
                  <a:cs typeface="Arimo"/>
                  <a:sym typeface="Arimo"/>
                </a:rPr>
                <a:t>1</a:t>
              </a:r>
              <a:endParaRPr/>
            </a:p>
          </p:txBody>
        </p:sp>
      </p:grpSp>
      <p:grpSp>
        <p:nvGrpSpPr>
          <p:cNvPr id="549" name="Google Shape;549;p23"/>
          <p:cNvGrpSpPr/>
          <p:nvPr/>
        </p:nvGrpSpPr>
        <p:grpSpPr>
          <a:xfrm>
            <a:off x="1913632" y="4179391"/>
            <a:ext cx="3544044" cy="471487"/>
            <a:chOff x="0" y="-38100"/>
            <a:chExt cx="4725392" cy="628650"/>
          </a:xfrm>
        </p:grpSpPr>
        <p:sp>
          <p:nvSpPr>
            <p:cNvPr id="550" name="Google Shape;550;p23"/>
            <p:cNvSpPr/>
            <p:nvPr/>
          </p:nvSpPr>
          <p:spPr>
            <a:xfrm>
              <a:off x="0" y="0"/>
              <a:ext cx="4725392" cy="590550"/>
            </a:xfrm>
            <a:custGeom>
              <a:rect b="b" l="l" r="r" t="t"/>
              <a:pathLst>
                <a:path extrusionOk="0" h="590550" w="4725392">
                  <a:moveTo>
                    <a:pt x="0" y="0"/>
                  </a:moveTo>
                  <a:lnTo>
                    <a:pt x="4725392" y="0"/>
                  </a:lnTo>
                  <a:lnTo>
                    <a:pt x="4725392" y="590550"/>
                  </a:lnTo>
                  <a:lnTo>
                    <a:pt x="0" y="590550"/>
                  </a:lnTo>
                  <a:close/>
                </a:path>
              </a:pathLst>
            </a:custGeom>
            <a:solidFill>
              <a:srgbClr val="000000">
                <a:alpha val="0"/>
              </a:srgbClr>
            </a:solidFill>
            <a:ln>
              <a:noFill/>
            </a:ln>
          </p:spPr>
        </p:sp>
        <p:sp>
          <p:nvSpPr>
            <p:cNvPr id="551" name="Google Shape;551;p23"/>
            <p:cNvSpPr txBox="1"/>
            <p:nvPr/>
          </p:nvSpPr>
          <p:spPr>
            <a:xfrm>
              <a:off x="0" y="-38100"/>
              <a:ext cx="4725392" cy="628650"/>
            </a:xfrm>
            <a:prstGeom prst="rect">
              <a:avLst/>
            </a:prstGeom>
            <a:noFill/>
            <a:ln>
              <a:noFill/>
            </a:ln>
          </p:spPr>
          <p:txBody>
            <a:bodyPr anchorCtr="0" anchor="t" bIns="0" lIns="0" spcFirstLastPara="1" rIns="0" wrap="square" tIns="0">
              <a:noAutofit/>
            </a:bodyPr>
            <a:lstStyle/>
            <a:p>
              <a:pPr indent="0" lvl="0" marL="0" marR="0" rtl="0" algn="l">
                <a:lnSpc>
                  <a:spcPct val="124981"/>
                </a:lnSpc>
                <a:spcBef>
                  <a:spcPts val="0"/>
                </a:spcBef>
                <a:spcAft>
                  <a:spcPts val="0"/>
                </a:spcAft>
                <a:buNone/>
              </a:pPr>
              <a:r>
                <a:rPr b="1" i="0" lang="en-US" sz="2750" u="none" cap="none" strike="noStrike">
                  <a:solidFill>
                    <a:srgbClr val="CFD0D8"/>
                  </a:solidFill>
                  <a:latin typeface="Arimo"/>
                  <a:ea typeface="Arimo"/>
                  <a:cs typeface="Arimo"/>
                  <a:sym typeface="Arimo"/>
                </a:rPr>
                <a:t>Growing Demand</a:t>
              </a:r>
              <a:endParaRPr/>
            </a:p>
          </p:txBody>
        </p:sp>
      </p:grpSp>
      <p:grpSp>
        <p:nvGrpSpPr>
          <p:cNvPr id="552" name="Google Shape;552;p23"/>
          <p:cNvGrpSpPr/>
          <p:nvPr/>
        </p:nvGrpSpPr>
        <p:grpSpPr>
          <a:xfrm>
            <a:off x="1913632" y="4742409"/>
            <a:ext cx="7088684" cy="985837"/>
            <a:chOff x="0" y="-104775"/>
            <a:chExt cx="9451578" cy="1314450"/>
          </a:xfrm>
        </p:grpSpPr>
        <p:sp>
          <p:nvSpPr>
            <p:cNvPr id="553" name="Google Shape;553;p23"/>
            <p:cNvSpPr/>
            <p:nvPr/>
          </p:nvSpPr>
          <p:spPr>
            <a:xfrm>
              <a:off x="0" y="0"/>
              <a:ext cx="9451578" cy="1209675"/>
            </a:xfrm>
            <a:custGeom>
              <a:rect b="b" l="l" r="r" t="t"/>
              <a:pathLst>
                <a:path extrusionOk="0" h="1209675" w="9451578">
                  <a:moveTo>
                    <a:pt x="0" y="0"/>
                  </a:moveTo>
                  <a:lnTo>
                    <a:pt x="9451578" y="0"/>
                  </a:lnTo>
                  <a:lnTo>
                    <a:pt x="9451578" y="1209675"/>
                  </a:lnTo>
                  <a:lnTo>
                    <a:pt x="0" y="1209675"/>
                  </a:lnTo>
                  <a:close/>
                </a:path>
              </a:pathLst>
            </a:custGeom>
            <a:solidFill>
              <a:srgbClr val="000000">
                <a:alpha val="0"/>
              </a:srgbClr>
            </a:solidFill>
            <a:ln>
              <a:noFill/>
            </a:ln>
          </p:spPr>
        </p:sp>
        <p:sp>
          <p:nvSpPr>
            <p:cNvPr id="554" name="Google Shape;554;p23"/>
            <p:cNvSpPr txBox="1"/>
            <p:nvPr/>
          </p:nvSpPr>
          <p:spPr>
            <a:xfrm>
              <a:off x="0" y="-104775"/>
              <a:ext cx="9451578" cy="1314450"/>
            </a:xfrm>
            <a:prstGeom prst="rect">
              <a:avLst/>
            </a:prstGeom>
            <a:noFill/>
            <a:ln>
              <a:noFill/>
            </a:ln>
          </p:spPr>
          <p:txBody>
            <a:bodyPr anchorCtr="0" anchor="t" bIns="0" lIns="0" spcFirstLastPara="1" rIns="0" wrap="square" tIns="0">
              <a:noAutofit/>
            </a:bodyPr>
            <a:lstStyle/>
            <a:p>
              <a:pPr indent="0" lvl="0" marL="0" marR="0" rtl="0" algn="l">
                <a:lnSpc>
                  <a:spcPct val="162871"/>
                </a:lnSpc>
                <a:spcBef>
                  <a:spcPts val="0"/>
                </a:spcBef>
                <a:spcAft>
                  <a:spcPts val="0"/>
                </a:spcAft>
                <a:buNone/>
              </a:pPr>
              <a:r>
                <a:rPr b="0" i="0" lang="en-US" sz="2187" u="none" cap="none" strike="noStrike">
                  <a:solidFill>
                    <a:srgbClr val="CFD0D8"/>
                  </a:solidFill>
                  <a:latin typeface="Arimo"/>
                  <a:ea typeface="Arimo"/>
                  <a:cs typeface="Arimo"/>
                  <a:sym typeface="Arimo"/>
                </a:rPr>
                <a:t>Consumer electronics demand is rising due to shorter cycles and lower prices.</a:t>
              </a:r>
              <a:endParaRPr/>
            </a:p>
          </p:txBody>
        </p:sp>
      </p:grpSp>
      <p:grpSp>
        <p:nvGrpSpPr>
          <p:cNvPr id="555" name="Google Shape;555;p23"/>
          <p:cNvGrpSpPr/>
          <p:nvPr/>
        </p:nvGrpSpPr>
        <p:grpSpPr>
          <a:xfrm>
            <a:off x="9281071" y="4203204"/>
            <a:ext cx="647414" cy="647414"/>
            <a:chOff x="0" y="0"/>
            <a:chExt cx="863219" cy="863219"/>
          </a:xfrm>
        </p:grpSpPr>
        <p:sp>
          <p:nvSpPr>
            <p:cNvPr id="556" name="Google Shape;556;p23"/>
            <p:cNvSpPr/>
            <p:nvPr/>
          </p:nvSpPr>
          <p:spPr>
            <a:xfrm>
              <a:off x="6350" y="6350"/>
              <a:ext cx="850519" cy="850519"/>
            </a:xfrm>
            <a:custGeom>
              <a:rect b="b" l="l" r="r" t="t"/>
              <a:pathLst>
                <a:path extrusionOk="0"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3D3D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3"/>
            <p:cNvSpPr/>
            <p:nvPr/>
          </p:nvSpPr>
          <p:spPr>
            <a:xfrm>
              <a:off x="0" y="0"/>
              <a:ext cx="863219" cy="863219"/>
            </a:xfrm>
            <a:custGeom>
              <a:rect b="b" l="l" r="r" t="t"/>
              <a:pathLst>
                <a:path extrusionOk="0"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5656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 name="Google Shape;558;p23"/>
          <p:cNvGrpSpPr/>
          <p:nvPr/>
        </p:nvGrpSpPr>
        <p:grpSpPr>
          <a:xfrm>
            <a:off x="9392171" y="4261097"/>
            <a:ext cx="425203" cy="531614"/>
            <a:chOff x="0" y="0"/>
            <a:chExt cx="566937" cy="708818"/>
          </a:xfrm>
        </p:grpSpPr>
        <p:sp>
          <p:nvSpPr>
            <p:cNvPr id="559" name="Google Shape;559;p23"/>
            <p:cNvSpPr/>
            <p:nvPr/>
          </p:nvSpPr>
          <p:spPr>
            <a:xfrm>
              <a:off x="0" y="0"/>
              <a:ext cx="566937" cy="708818"/>
            </a:xfrm>
            <a:custGeom>
              <a:rect b="b" l="l" r="r" t="t"/>
              <a:pathLst>
                <a:path extrusionOk="0" h="708818" w="566937">
                  <a:moveTo>
                    <a:pt x="0" y="0"/>
                  </a:moveTo>
                  <a:lnTo>
                    <a:pt x="566937" y="0"/>
                  </a:lnTo>
                  <a:lnTo>
                    <a:pt x="566937" y="708818"/>
                  </a:lnTo>
                  <a:lnTo>
                    <a:pt x="0" y="708818"/>
                  </a:lnTo>
                  <a:close/>
                </a:path>
              </a:pathLst>
            </a:custGeom>
            <a:solidFill>
              <a:srgbClr val="000000">
                <a:alpha val="0"/>
              </a:srgbClr>
            </a:solidFill>
            <a:ln>
              <a:noFill/>
            </a:ln>
          </p:spPr>
        </p:sp>
        <p:sp>
          <p:nvSpPr>
            <p:cNvPr id="560" name="Google Shape;560;p23"/>
            <p:cNvSpPr txBox="1"/>
            <p:nvPr/>
          </p:nvSpPr>
          <p:spPr>
            <a:xfrm>
              <a:off x="0" y="38100"/>
              <a:ext cx="566937" cy="67071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1" i="0" lang="en-US" sz="3312" u="none" cap="none" strike="noStrike">
                  <a:solidFill>
                    <a:srgbClr val="CFD0D8"/>
                  </a:solidFill>
                  <a:latin typeface="Arimo"/>
                  <a:ea typeface="Arimo"/>
                  <a:cs typeface="Arimo"/>
                  <a:sym typeface="Arimo"/>
                </a:rPr>
                <a:t>2</a:t>
              </a:r>
              <a:endParaRPr/>
            </a:p>
          </p:txBody>
        </p:sp>
      </p:grpSp>
      <p:grpSp>
        <p:nvGrpSpPr>
          <p:cNvPr id="561" name="Google Shape;561;p23"/>
          <p:cNvGrpSpPr/>
          <p:nvPr/>
        </p:nvGrpSpPr>
        <p:grpSpPr>
          <a:xfrm>
            <a:off x="10207229" y="4179391"/>
            <a:ext cx="3544044" cy="471487"/>
            <a:chOff x="0" y="-38100"/>
            <a:chExt cx="4725392" cy="628650"/>
          </a:xfrm>
        </p:grpSpPr>
        <p:sp>
          <p:nvSpPr>
            <p:cNvPr id="562" name="Google Shape;562;p23"/>
            <p:cNvSpPr/>
            <p:nvPr/>
          </p:nvSpPr>
          <p:spPr>
            <a:xfrm>
              <a:off x="0" y="0"/>
              <a:ext cx="4725392" cy="590550"/>
            </a:xfrm>
            <a:custGeom>
              <a:rect b="b" l="l" r="r" t="t"/>
              <a:pathLst>
                <a:path extrusionOk="0" h="590550" w="4725392">
                  <a:moveTo>
                    <a:pt x="0" y="0"/>
                  </a:moveTo>
                  <a:lnTo>
                    <a:pt x="4725392" y="0"/>
                  </a:lnTo>
                  <a:lnTo>
                    <a:pt x="4725392" y="590550"/>
                  </a:lnTo>
                  <a:lnTo>
                    <a:pt x="0" y="590550"/>
                  </a:lnTo>
                  <a:close/>
                </a:path>
              </a:pathLst>
            </a:custGeom>
            <a:solidFill>
              <a:srgbClr val="000000">
                <a:alpha val="0"/>
              </a:srgbClr>
            </a:solidFill>
            <a:ln>
              <a:noFill/>
            </a:ln>
          </p:spPr>
        </p:sp>
        <p:sp>
          <p:nvSpPr>
            <p:cNvPr id="563" name="Google Shape;563;p23"/>
            <p:cNvSpPr txBox="1"/>
            <p:nvPr/>
          </p:nvSpPr>
          <p:spPr>
            <a:xfrm>
              <a:off x="0" y="-38100"/>
              <a:ext cx="4725392" cy="628650"/>
            </a:xfrm>
            <a:prstGeom prst="rect">
              <a:avLst/>
            </a:prstGeom>
            <a:noFill/>
            <a:ln>
              <a:noFill/>
            </a:ln>
          </p:spPr>
          <p:txBody>
            <a:bodyPr anchorCtr="0" anchor="t" bIns="0" lIns="0" spcFirstLastPara="1" rIns="0" wrap="square" tIns="0">
              <a:noAutofit/>
            </a:bodyPr>
            <a:lstStyle/>
            <a:p>
              <a:pPr indent="0" lvl="0" marL="0" marR="0" rtl="0" algn="l">
                <a:lnSpc>
                  <a:spcPct val="124981"/>
                </a:lnSpc>
                <a:spcBef>
                  <a:spcPts val="0"/>
                </a:spcBef>
                <a:spcAft>
                  <a:spcPts val="0"/>
                </a:spcAft>
                <a:buNone/>
              </a:pPr>
              <a:r>
                <a:rPr b="1" i="0" lang="en-US" sz="2750" u="none" cap="none" strike="noStrike">
                  <a:solidFill>
                    <a:srgbClr val="CFD0D8"/>
                  </a:solidFill>
                  <a:latin typeface="Arimo"/>
                  <a:ea typeface="Arimo"/>
                  <a:cs typeface="Arimo"/>
                  <a:sym typeface="Arimo"/>
                </a:rPr>
                <a:t>E-Commerce</a:t>
              </a:r>
              <a:endParaRPr/>
            </a:p>
          </p:txBody>
        </p:sp>
      </p:grpSp>
      <p:grpSp>
        <p:nvGrpSpPr>
          <p:cNvPr id="564" name="Google Shape;564;p23"/>
          <p:cNvGrpSpPr/>
          <p:nvPr/>
        </p:nvGrpSpPr>
        <p:grpSpPr>
          <a:xfrm>
            <a:off x="10207229" y="4742409"/>
            <a:ext cx="7088684" cy="985837"/>
            <a:chOff x="0" y="-104775"/>
            <a:chExt cx="9451578" cy="1314450"/>
          </a:xfrm>
        </p:grpSpPr>
        <p:sp>
          <p:nvSpPr>
            <p:cNvPr id="565" name="Google Shape;565;p23"/>
            <p:cNvSpPr/>
            <p:nvPr/>
          </p:nvSpPr>
          <p:spPr>
            <a:xfrm>
              <a:off x="0" y="0"/>
              <a:ext cx="9451578" cy="1209675"/>
            </a:xfrm>
            <a:custGeom>
              <a:rect b="b" l="l" r="r" t="t"/>
              <a:pathLst>
                <a:path extrusionOk="0" h="1209675" w="9451578">
                  <a:moveTo>
                    <a:pt x="0" y="0"/>
                  </a:moveTo>
                  <a:lnTo>
                    <a:pt x="9451578" y="0"/>
                  </a:lnTo>
                  <a:lnTo>
                    <a:pt x="9451578" y="1209675"/>
                  </a:lnTo>
                  <a:lnTo>
                    <a:pt x="0" y="1209675"/>
                  </a:lnTo>
                  <a:close/>
                </a:path>
              </a:pathLst>
            </a:custGeom>
            <a:solidFill>
              <a:srgbClr val="000000">
                <a:alpha val="0"/>
              </a:srgbClr>
            </a:solidFill>
            <a:ln>
              <a:noFill/>
            </a:ln>
          </p:spPr>
        </p:sp>
        <p:sp>
          <p:nvSpPr>
            <p:cNvPr id="566" name="Google Shape;566;p23"/>
            <p:cNvSpPr txBox="1"/>
            <p:nvPr/>
          </p:nvSpPr>
          <p:spPr>
            <a:xfrm>
              <a:off x="0" y="-104775"/>
              <a:ext cx="9451578" cy="1314450"/>
            </a:xfrm>
            <a:prstGeom prst="rect">
              <a:avLst/>
            </a:prstGeom>
            <a:noFill/>
            <a:ln>
              <a:noFill/>
            </a:ln>
          </p:spPr>
          <p:txBody>
            <a:bodyPr anchorCtr="0" anchor="t" bIns="0" lIns="0" spcFirstLastPara="1" rIns="0" wrap="square" tIns="0">
              <a:noAutofit/>
            </a:bodyPr>
            <a:lstStyle/>
            <a:p>
              <a:pPr indent="0" lvl="0" marL="0" marR="0" rtl="0" algn="l">
                <a:lnSpc>
                  <a:spcPct val="162871"/>
                </a:lnSpc>
                <a:spcBef>
                  <a:spcPts val="0"/>
                </a:spcBef>
                <a:spcAft>
                  <a:spcPts val="0"/>
                </a:spcAft>
                <a:buNone/>
              </a:pPr>
              <a:r>
                <a:rPr b="0" i="0" lang="en-US" sz="2187" u="none" cap="none" strike="noStrike">
                  <a:solidFill>
                    <a:srgbClr val="CFD0D8"/>
                  </a:solidFill>
                  <a:latin typeface="Arimo"/>
                  <a:ea typeface="Arimo"/>
                  <a:cs typeface="Arimo"/>
                  <a:sym typeface="Arimo"/>
                </a:rPr>
                <a:t>Easy availability through online platforms boosts frequent purchases.</a:t>
              </a:r>
              <a:endParaRPr/>
            </a:p>
          </p:txBody>
        </p:sp>
      </p:grpSp>
      <p:grpSp>
        <p:nvGrpSpPr>
          <p:cNvPr id="567" name="Google Shape;567;p23"/>
          <p:cNvGrpSpPr/>
          <p:nvPr/>
        </p:nvGrpSpPr>
        <p:grpSpPr>
          <a:xfrm>
            <a:off x="987475" y="6325940"/>
            <a:ext cx="647414" cy="647415"/>
            <a:chOff x="0" y="0"/>
            <a:chExt cx="863219" cy="863219"/>
          </a:xfrm>
        </p:grpSpPr>
        <p:sp>
          <p:nvSpPr>
            <p:cNvPr id="568" name="Google Shape;568;p23"/>
            <p:cNvSpPr/>
            <p:nvPr/>
          </p:nvSpPr>
          <p:spPr>
            <a:xfrm>
              <a:off x="6350" y="6350"/>
              <a:ext cx="850519" cy="850519"/>
            </a:xfrm>
            <a:custGeom>
              <a:rect b="b" l="l" r="r" t="t"/>
              <a:pathLst>
                <a:path extrusionOk="0"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3D3D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3"/>
            <p:cNvSpPr/>
            <p:nvPr/>
          </p:nvSpPr>
          <p:spPr>
            <a:xfrm>
              <a:off x="0" y="0"/>
              <a:ext cx="863219" cy="863219"/>
            </a:xfrm>
            <a:custGeom>
              <a:rect b="b" l="l" r="r" t="t"/>
              <a:pathLst>
                <a:path extrusionOk="0"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5656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 name="Google Shape;570;p23"/>
          <p:cNvGrpSpPr/>
          <p:nvPr/>
        </p:nvGrpSpPr>
        <p:grpSpPr>
          <a:xfrm>
            <a:off x="1098575" y="6383834"/>
            <a:ext cx="425202" cy="531614"/>
            <a:chOff x="0" y="0"/>
            <a:chExt cx="566937" cy="708818"/>
          </a:xfrm>
        </p:grpSpPr>
        <p:sp>
          <p:nvSpPr>
            <p:cNvPr id="571" name="Google Shape;571;p23"/>
            <p:cNvSpPr/>
            <p:nvPr/>
          </p:nvSpPr>
          <p:spPr>
            <a:xfrm>
              <a:off x="0" y="0"/>
              <a:ext cx="566937" cy="708818"/>
            </a:xfrm>
            <a:custGeom>
              <a:rect b="b" l="l" r="r" t="t"/>
              <a:pathLst>
                <a:path extrusionOk="0" h="708818" w="566937">
                  <a:moveTo>
                    <a:pt x="0" y="0"/>
                  </a:moveTo>
                  <a:lnTo>
                    <a:pt x="566937" y="0"/>
                  </a:lnTo>
                  <a:lnTo>
                    <a:pt x="566937" y="708818"/>
                  </a:lnTo>
                  <a:lnTo>
                    <a:pt x="0" y="708818"/>
                  </a:lnTo>
                  <a:close/>
                </a:path>
              </a:pathLst>
            </a:custGeom>
            <a:solidFill>
              <a:srgbClr val="000000">
                <a:alpha val="0"/>
              </a:srgbClr>
            </a:solidFill>
            <a:ln>
              <a:noFill/>
            </a:ln>
          </p:spPr>
        </p:sp>
        <p:sp>
          <p:nvSpPr>
            <p:cNvPr id="572" name="Google Shape;572;p23"/>
            <p:cNvSpPr txBox="1"/>
            <p:nvPr/>
          </p:nvSpPr>
          <p:spPr>
            <a:xfrm>
              <a:off x="0" y="38100"/>
              <a:ext cx="566937" cy="67071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1" i="0" lang="en-US" sz="3312" u="none" cap="none" strike="noStrike">
                  <a:solidFill>
                    <a:srgbClr val="CFD0D8"/>
                  </a:solidFill>
                  <a:latin typeface="Arimo"/>
                  <a:ea typeface="Arimo"/>
                  <a:cs typeface="Arimo"/>
                  <a:sym typeface="Arimo"/>
                </a:rPr>
                <a:t>3</a:t>
              </a:r>
              <a:endParaRPr/>
            </a:p>
          </p:txBody>
        </p:sp>
      </p:grpSp>
      <p:grpSp>
        <p:nvGrpSpPr>
          <p:cNvPr id="573" name="Google Shape;573;p23"/>
          <p:cNvGrpSpPr/>
          <p:nvPr/>
        </p:nvGrpSpPr>
        <p:grpSpPr>
          <a:xfrm>
            <a:off x="1913632" y="6302127"/>
            <a:ext cx="3644950" cy="471487"/>
            <a:chOff x="0" y="-38100"/>
            <a:chExt cx="4859933" cy="628650"/>
          </a:xfrm>
        </p:grpSpPr>
        <p:sp>
          <p:nvSpPr>
            <p:cNvPr id="574" name="Google Shape;574;p23"/>
            <p:cNvSpPr/>
            <p:nvPr/>
          </p:nvSpPr>
          <p:spPr>
            <a:xfrm>
              <a:off x="0" y="0"/>
              <a:ext cx="4859933" cy="590550"/>
            </a:xfrm>
            <a:custGeom>
              <a:rect b="b" l="l" r="r" t="t"/>
              <a:pathLst>
                <a:path extrusionOk="0" h="590550" w="4859933">
                  <a:moveTo>
                    <a:pt x="0" y="0"/>
                  </a:moveTo>
                  <a:lnTo>
                    <a:pt x="4859933" y="0"/>
                  </a:lnTo>
                  <a:lnTo>
                    <a:pt x="4859933" y="590550"/>
                  </a:lnTo>
                  <a:lnTo>
                    <a:pt x="0" y="590550"/>
                  </a:lnTo>
                  <a:close/>
                </a:path>
              </a:pathLst>
            </a:custGeom>
            <a:solidFill>
              <a:srgbClr val="000000">
                <a:alpha val="0"/>
              </a:srgbClr>
            </a:solidFill>
            <a:ln>
              <a:noFill/>
            </a:ln>
          </p:spPr>
        </p:sp>
        <p:sp>
          <p:nvSpPr>
            <p:cNvPr id="575" name="Google Shape;575;p23"/>
            <p:cNvSpPr txBox="1"/>
            <p:nvPr/>
          </p:nvSpPr>
          <p:spPr>
            <a:xfrm>
              <a:off x="0" y="-38100"/>
              <a:ext cx="4859933" cy="628650"/>
            </a:xfrm>
            <a:prstGeom prst="rect">
              <a:avLst/>
            </a:prstGeom>
            <a:noFill/>
            <a:ln>
              <a:noFill/>
            </a:ln>
          </p:spPr>
          <p:txBody>
            <a:bodyPr anchorCtr="0" anchor="t" bIns="0" lIns="0" spcFirstLastPara="1" rIns="0" wrap="square" tIns="0">
              <a:noAutofit/>
            </a:bodyPr>
            <a:lstStyle/>
            <a:p>
              <a:pPr indent="0" lvl="0" marL="0" marR="0" rtl="0" algn="l">
                <a:lnSpc>
                  <a:spcPct val="124981"/>
                </a:lnSpc>
                <a:spcBef>
                  <a:spcPts val="0"/>
                </a:spcBef>
                <a:spcAft>
                  <a:spcPts val="0"/>
                </a:spcAft>
                <a:buNone/>
              </a:pPr>
              <a:r>
                <a:rPr b="1" i="0" lang="en-US" sz="2750" u="none" cap="none" strike="noStrike">
                  <a:solidFill>
                    <a:srgbClr val="CFD0D8"/>
                  </a:solidFill>
                  <a:latin typeface="Arimo"/>
                  <a:ea typeface="Arimo"/>
                  <a:cs typeface="Arimo"/>
                  <a:sym typeface="Arimo"/>
                </a:rPr>
                <a:t>Autonomous Vehicles</a:t>
              </a:r>
              <a:endParaRPr/>
            </a:p>
          </p:txBody>
        </p:sp>
      </p:grpSp>
      <p:grpSp>
        <p:nvGrpSpPr>
          <p:cNvPr id="576" name="Google Shape;576;p23"/>
          <p:cNvGrpSpPr/>
          <p:nvPr/>
        </p:nvGrpSpPr>
        <p:grpSpPr>
          <a:xfrm>
            <a:off x="1913632" y="6865144"/>
            <a:ext cx="7088684" cy="985837"/>
            <a:chOff x="0" y="-104775"/>
            <a:chExt cx="9451578" cy="1314450"/>
          </a:xfrm>
        </p:grpSpPr>
        <p:sp>
          <p:nvSpPr>
            <p:cNvPr id="577" name="Google Shape;577;p23"/>
            <p:cNvSpPr/>
            <p:nvPr/>
          </p:nvSpPr>
          <p:spPr>
            <a:xfrm>
              <a:off x="0" y="0"/>
              <a:ext cx="9451578" cy="1209675"/>
            </a:xfrm>
            <a:custGeom>
              <a:rect b="b" l="l" r="r" t="t"/>
              <a:pathLst>
                <a:path extrusionOk="0" h="1209675" w="9451578">
                  <a:moveTo>
                    <a:pt x="0" y="0"/>
                  </a:moveTo>
                  <a:lnTo>
                    <a:pt x="9451578" y="0"/>
                  </a:lnTo>
                  <a:lnTo>
                    <a:pt x="9451578" y="1209675"/>
                  </a:lnTo>
                  <a:lnTo>
                    <a:pt x="0" y="1209675"/>
                  </a:lnTo>
                  <a:close/>
                </a:path>
              </a:pathLst>
            </a:custGeom>
            <a:solidFill>
              <a:srgbClr val="000000">
                <a:alpha val="0"/>
              </a:srgbClr>
            </a:solidFill>
            <a:ln>
              <a:noFill/>
            </a:ln>
          </p:spPr>
        </p:sp>
        <p:sp>
          <p:nvSpPr>
            <p:cNvPr id="578" name="Google Shape;578;p23"/>
            <p:cNvSpPr txBox="1"/>
            <p:nvPr/>
          </p:nvSpPr>
          <p:spPr>
            <a:xfrm>
              <a:off x="0" y="-104775"/>
              <a:ext cx="9451578" cy="1314450"/>
            </a:xfrm>
            <a:prstGeom prst="rect">
              <a:avLst/>
            </a:prstGeom>
            <a:noFill/>
            <a:ln>
              <a:noFill/>
            </a:ln>
          </p:spPr>
          <p:txBody>
            <a:bodyPr anchorCtr="0" anchor="t" bIns="0" lIns="0" spcFirstLastPara="1" rIns="0" wrap="square" tIns="0">
              <a:noAutofit/>
            </a:bodyPr>
            <a:lstStyle/>
            <a:p>
              <a:pPr indent="0" lvl="0" marL="0" marR="0" rtl="0" algn="l">
                <a:lnSpc>
                  <a:spcPct val="162871"/>
                </a:lnSpc>
                <a:spcBef>
                  <a:spcPts val="0"/>
                </a:spcBef>
                <a:spcAft>
                  <a:spcPts val="0"/>
                </a:spcAft>
                <a:buNone/>
              </a:pPr>
              <a:r>
                <a:rPr b="0" i="0" lang="en-US" sz="2187" u="none" cap="none" strike="noStrike">
                  <a:solidFill>
                    <a:srgbClr val="CFD0D8"/>
                  </a:solidFill>
                  <a:latin typeface="Arimo"/>
                  <a:ea typeface="Arimo"/>
                  <a:cs typeface="Arimo"/>
                  <a:sym typeface="Arimo"/>
                </a:rPr>
                <a:t>Innovations encourage ongoing interest in vehicle tech.</a:t>
              </a:r>
              <a:endParaRPr/>
            </a:p>
          </p:txBody>
        </p:sp>
      </p:grpSp>
      <p:grpSp>
        <p:nvGrpSpPr>
          <p:cNvPr id="579" name="Google Shape;579;p23"/>
          <p:cNvGrpSpPr/>
          <p:nvPr/>
        </p:nvGrpSpPr>
        <p:grpSpPr>
          <a:xfrm>
            <a:off x="9281071" y="6325940"/>
            <a:ext cx="647414" cy="647415"/>
            <a:chOff x="0" y="0"/>
            <a:chExt cx="863219" cy="863219"/>
          </a:xfrm>
        </p:grpSpPr>
        <p:sp>
          <p:nvSpPr>
            <p:cNvPr id="580" name="Google Shape;580;p23"/>
            <p:cNvSpPr/>
            <p:nvPr/>
          </p:nvSpPr>
          <p:spPr>
            <a:xfrm>
              <a:off x="6350" y="6350"/>
              <a:ext cx="850519" cy="850519"/>
            </a:xfrm>
            <a:custGeom>
              <a:rect b="b" l="l" r="r" t="t"/>
              <a:pathLst>
                <a:path extrusionOk="0"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3D3D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3"/>
            <p:cNvSpPr/>
            <p:nvPr/>
          </p:nvSpPr>
          <p:spPr>
            <a:xfrm>
              <a:off x="0" y="0"/>
              <a:ext cx="863219" cy="863219"/>
            </a:xfrm>
            <a:custGeom>
              <a:rect b="b" l="l" r="r" t="t"/>
              <a:pathLst>
                <a:path extrusionOk="0"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5656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 name="Google Shape;582;p23"/>
          <p:cNvGrpSpPr/>
          <p:nvPr/>
        </p:nvGrpSpPr>
        <p:grpSpPr>
          <a:xfrm>
            <a:off x="9392171" y="6383834"/>
            <a:ext cx="425203" cy="531614"/>
            <a:chOff x="0" y="0"/>
            <a:chExt cx="566937" cy="708818"/>
          </a:xfrm>
        </p:grpSpPr>
        <p:sp>
          <p:nvSpPr>
            <p:cNvPr id="583" name="Google Shape;583;p23"/>
            <p:cNvSpPr/>
            <p:nvPr/>
          </p:nvSpPr>
          <p:spPr>
            <a:xfrm>
              <a:off x="0" y="0"/>
              <a:ext cx="566937" cy="708818"/>
            </a:xfrm>
            <a:custGeom>
              <a:rect b="b" l="l" r="r" t="t"/>
              <a:pathLst>
                <a:path extrusionOk="0" h="708818" w="566937">
                  <a:moveTo>
                    <a:pt x="0" y="0"/>
                  </a:moveTo>
                  <a:lnTo>
                    <a:pt x="566937" y="0"/>
                  </a:lnTo>
                  <a:lnTo>
                    <a:pt x="566937" y="708818"/>
                  </a:lnTo>
                  <a:lnTo>
                    <a:pt x="0" y="708818"/>
                  </a:lnTo>
                  <a:close/>
                </a:path>
              </a:pathLst>
            </a:custGeom>
            <a:solidFill>
              <a:srgbClr val="000000">
                <a:alpha val="0"/>
              </a:srgbClr>
            </a:solidFill>
            <a:ln>
              <a:noFill/>
            </a:ln>
          </p:spPr>
        </p:sp>
        <p:sp>
          <p:nvSpPr>
            <p:cNvPr id="584" name="Google Shape;584;p23"/>
            <p:cNvSpPr txBox="1"/>
            <p:nvPr/>
          </p:nvSpPr>
          <p:spPr>
            <a:xfrm>
              <a:off x="0" y="38100"/>
              <a:ext cx="566937" cy="67071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1" i="0" lang="en-US" sz="3312" u="none" cap="none" strike="noStrike">
                  <a:solidFill>
                    <a:srgbClr val="CFD0D8"/>
                  </a:solidFill>
                  <a:latin typeface="Arimo"/>
                  <a:ea typeface="Arimo"/>
                  <a:cs typeface="Arimo"/>
                  <a:sym typeface="Arimo"/>
                </a:rPr>
                <a:t>4</a:t>
              </a:r>
              <a:endParaRPr/>
            </a:p>
          </p:txBody>
        </p:sp>
      </p:grpSp>
      <p:grpSp>
        <p:nvGrpSpPr>
          <p:cNvPr id="585" name="Google Shape;585;p23"/>
          <p:cNvGrpSpPr/>
          <p:nvPr/>
        </p:nvGrpSpPr>
        <p:grpSpPr>
          <a:xfrm>
            <a:off x="10207229" y="6302127"/>
            <a:ext cx="4123730" cy="471487"/>
            <a:chOff x="0" y="-38100"/>
            <a:chExt cx="5498307" cy="628650"/>
          </a:xfrm>
        </p:grpSpPr>
        <p:sp>
          <p:nvSpPr>
            <p:cNvPr id="586" name="Google Shape;586;p23"/>
            <p:cNvSpPr/>
            <p:nvPr/>
          </p:nvSpPr>
          <p:spPr>
            <a:xfrm>
              <a:off x="0" y="0"/>
              <a:ext cx="5498307" cy="590550"/>
            </a:xfrm>
            <a:custGeom>
              <a:rect b="b" l="l" r="r" t="t"/>
              <a:pathLst>
                <a:path extrusionOk="0" h="590550" w="5498307">
                  <a:moveTo>
                    <a:pt x="0" y="0"/>
                  </a:moveTo>
                  <a:lnTo>
                    <a:pt x="5498307" y="0"/>
                  </a:lnTo>
                  <a:lnTo>
                    <a:pt x="5498307" y="590550"/>
                  </a:lnTo>
                  <a:lnTo>
                    <a:pt x="0" y="590550"/>
                  </a:lnTo>
                  <a:close/>
                </a:path>
              </a:pathLst>
            </a:custGeom>
            <a:solidFill>
              <a:srgbClr val="000000">
                <a:alpha val="0"/>
              </a:srgbClr>
            </a:solidFill>
            <a:ln>
              <a:noFill/>
            </a:ln>
          </p:spPr>
        </p:sp>
        <p:sp>
          <p:nvSpPr>
            <p:cNvPr id="587" name="Google Shape;587;p23"/>
            <p:cNvSpPr txBox="1"/>
            <p:nvPr/>
          </p:nvSpPr>
          <p:spPr>
            <a:xfrm>
              <a:off x="0" y="-38100"/>
              <a:ext cx="5498307" cy="628650"/>
            </a:xfrm>
            <a:prstGeom prst="rect">
              <a:avLst/>
            </a:prstGeom>
            <a:noFill/>
            <a:ln>
              <a:noFill/>
            </a:ln>
          </p:spPr>
          <p:txBody>
            <a:bodyPr anchorCtr="0" anchor="t" bIns="0" lIns="0" spcFirstLastPara="1" rIns="0" wrap="square" tIns="0">
              <a:noAutofit/>
            </a:bodyPr>
            <a:lstStyle/>
            <a:p>
              <a:pPr indent="0" lvl="0" marL="0" marR="0" rtl="0" algn="l">
                <a:lnSpc>
                  <a:spcPct val="124981"/>
                </a:lnSpc>
                <a:spcBef>
                  <a:spcPts val="0"/>
                </a:spcBef>
                <a:spcAft>
                  <a:spcPts val="0"/>
                </a:spcAft>
                <a:buNone/>
              </a:pPr>
              <a:r>
                <a:rPr b="1" i="0" lang="en-US" sz="2750" u="none" cap="none" strike="noStrike">
                  <a:solidFill>
                    <a:srgbClr val="CFD0D8"/>
                  </a:solidFill>
                  <a:latin typeface="Arimo"/>
                  <a:ea typeface="Arimo"/>
                  <a:cs typeface="Arimo"/>
                  <a:sym typeface="Arimo"/>
                </a:rPr>
                <a:t>Targeting Two-Wheelers</a:t>
              </a:r>
              <a:endParaRPr/>
            </a:p>
          </p:txBody>
        </p:sp>
      </p:grpSp>
      <p:grpSp>
        <p:nvGrpSpPr>
          <p:cNvPr id="588" name="Google Shape;588;p23"/>
          <p:cNvGrpSpPr/>
          <p:nvPr/>
        </p:nvGrpSpPr>
        <p:grpSpPr>
          <a:xfrm>
            <a:off x="10207229" y="6865144"/>
            <a:ext cx="7088684" cy="985837"/>
            <a:chOff x="0" y="-104775"/>
            <a:chExt cx="9451578" cy="1314450"/>
          </a:xfrm>
        </p:grpSpPr>
        <p:sp>
          <p:nvSpPr>
            <p:cNvPr id="589" name="Google Shape;589;p23"/>
            <p:cNvSpPr/>
            <p:nvPr/>
          </p:nvSpPr>
          <p:spPr>
            <a:xfrm>
              <a:off x="0" y="0"/>
              <a:ext cx="9451578" cy="1209675"/>
            </a:xfrm>
            <a:custGeom>
              <a:rect b="b" l="l" r="r" t="t"/>
              <a:pathLst>
                <a:path extrusionOk="0" h="1209675" w="9451578">
                  <a:moveTo>
                    <a:pt x="0" y="0"/>
                  </a:moveTo>
                  <a:lnTo>
                    <a:pt x="9451578" y="0"/>
                  </a:lnTo>
                  <a:lnTo>
                    <a:pt x="9451578" y="1209675"/>
                  </a:lnTo>
                  <a:lnTo>
                    <a:pt x="0" y="1209675"/>
                  </a:lnTo>
                  <a:close/>
                </a:path>
              </a:pathLst>
            </a:custGeom>
            <a:solidFill>
              <a:srgbClr val="000000">
                <a:alpha val="0"/>
              </a:srgbClr>
            </a:solidFill>
            <a:ln>
              <a:noFill/>
            </a:ln>
          </p:spPr>
        </p:sp>
        <p:sp>
          <p:nvSpPr>
            <p:cNvPr id="590" name="Google Shape;590;p23"/>
            <p:cNvSpPr txBox="1"/>
            <p:nvPr/>
          </p:nvSpPr>
          <p:spPr>
            <a:xfrm>
              <a:off x="0" y="-104775"/>
              <a:ext cx="9451578" cy="1314450"/>
            </a:xfrm>
            <a:prstGeom prst="rect">
              <a:avLst/>
            </a:prstGeom>
            <a:noFill/>
            <a:ln>
              <a:noFill/>
            </a:ln>
          </p:spPr>
          <p:txBody>
            <a:bodyPr anchorCtr="0" anchor="t" bIns="0" lIns="0" spcFirstLastPara="1" rIns="0" wrap="square" tIns="0">
              <a:noAutofit/>
            </a:bodyPr>
            <a:lstStyle/>
            <a:p>
              <a:pPr indent="0" lvl="0" marL="0" marR="0" rtl="0" algn="l">
                <a:lnSpc>
                  <a:spcPct val="162871"/>
                </a:lnSpc>
                <a:spcBef>
                  <a:spcPts val="0"/>
                </a:spcBef>
                <a:spcAft>
                  <a:spcPts val="0"/>
                </a:spcAft>
                <a:buNone/>
              </a:pPr>
              <a:r>
                <a:rPr b="0" i="0" lang="en-US" sz="2187" u="none" cap="none" strike="noStrike">
                  <a:solidFill>
                    <a:srgbClr val="CFD0D8"/>
                  </a:solidFill>
                  <a:latin typeface="Arimo"/>
                  <a:ea typeface="Arimo"/>
                  <a:cs typeface="Arimo"/>
                  <a:sym typeface="Arimo"/>
                </a:rPr>
                <a:t>We specialize in security solutions for motorcycles and scooters.</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94" name="Shape 594"/>
        <p:cNvGrpSpPr/>
        <p:nvPr/>
      </p:nvGrpSpPr>
      <p:grpSpPr>
        <a:xfrm>
          <a:off x="0" y="0"/>
          <a:ext cx="0" cy="0"/>
          <a:chOff x="0" y="0"/>
          <a:chExt cx="0" cy="0"/>
        </a:xfrm>
      </p:grpSpPr>
      <p:sp>
        <p:nvSpPr>
          <p:cNvPr descr="preencoded.png" id="595" name="Google Shape;595;p2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596" name="Google Shape;596;p24"/>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2A2A2D">
              <a:alpha val="89803"/>
            </a:srgbClr>
          </a:solidFill>
          <a:ln>
            <a:noFill/>
          </a:ln>
        </p:spPr>
      </p:sp>
      <p:sp>
        <p:nvSpPr>
          <p:cNvPr descr="preencoded.png" id="597" name="Google Shape;597;p24">
            <a:hlinkClick r:id="rId4"/>
          </p:cNvPr>
          <p:cNvSpPr/>
          <p:nvPr/>
        </p:nvSpPr>
        <p:spPr>
          <a:xfrm>
            <a:off x="16049019" y="9686925"/>
            <a:ext cx="2153256" cy="514350"/>
          </a:xfrm>
          <a:custGeom>
            <a:rect b="b" l="l" r="r" t="t"/>
            <a:pathLst>
              <a:path extrusionOk="0" h="514350" w="2153256">
                <a:moveTo>
                  <a:pt x="0" y="0"/>
                </a:moveTo>
                <a:lnTo>
                  <a:pt x="2153256" y="0"/>
                </a:lnTo>
                <a:lnTo>
                  <a:pt x="2153256" y="514350"/>
                </a:lnTo>
                <a:lnTo>
                  <a:pt x="0" y="514350"/>
                </a:lnTo>
                <a:lnTo>
                  <a:pt x="0" y="0"/>
                </a:lnTo>
                <a:close/>
              </a:path>
            </a:pathLst>
          </a:custGeom>
          <a:blipFill rotWithShape="1">
            <a:blip r:embed="rId5">
              <a:alphaModFix/>
            </a:blip>
            <a:stretch>
              <a:fillRect b="0" l="0" r="0" t="0"/>
            </a:stretch>
          </a:blipFill>
          <a:ln>
            <a:noFill/>
          </a:ln>
        </p:spPr>
      </p:sp>
      <p:sp>
        <p:nvSpPr>
          <p:cNvPr descr="preencoded.png" id="598" name="Google Shape;598;p24"/>
          <p:cNvSpPr/>
          <p:nvPr/>
        </p:nvSpPr>
        <p:spPr>
          <a:xfrm>
            <a:off x="11430000" y="0"/>
            <a:ext cx="6858000" cy="10288041"/>
          </a:xfrm>
          <a:custGeom>
            <a:rect b="b" l="l" r="r" t="t"/>
            <a:pathLst>
              <a:path extrusionOk="0" h="10288041" w="6858000">
                <a:moveTo>
                  <a:pt x="0" y="0"/>
                </a:moveTo>
                <a:lnTo>
                  <a:pt x="6858000" y="0"/>
                </a:lnTo>
                <a:lnTo>
                  <a:pt x="6858000" y="10288041"/>
                </a:lnTo>
                <a:lnTo>
                  <a:pt x="0" y="10288041"/>
                </a:lnTo>
                <a:lnTo>
                  <a:pt x="0" y="0"/>
                </a:lnTo>
                <a:close/>
              </a:path>
            </a:pathLst>
          </a:custGeom>
          <a:blipFill rotWithShape="1">
            <a:blip r:embed="rId6">
              <a:alphaModFix/>
            </a:blip>
            <a:stretch>
              <a:fillRect b="0" l="-4" r="-3" t="0"/>
            </a:stretch>
          </a:blipFill>
          <a:ln>
            <a:noFill/>
          </a:ln>
        </p:spPr>
      </p:sp>
      <p:grpSp>
        <p:nvGrpSpPr>
          <p:cNvPr id="599" name="Google Shape;599;p24"/>
          <p:cNvGrpSpPr/>
          <p:nvPr/>
        </p:nvGrpSpPr>
        <p:grpSpPr>
          <a:xfrm>
            <a:off x="923925" y="682973"/>
            <a:ext cx="5919639" cy="782837"/>
            <a:chOff x="0" y="-57150"/>
            <a:chExt cx="7892852" cy="1043782"/>
          </a:xfrm>
        </p:grpSpPr>
        <p:sp>
          <p:nvSpPr>
            <p:cNvPr id="600" name="Google Shape;600;p24"/>
            <p:cNvSpPr/>
            <p:nvPr/>
          </p:nvSpPr>
          <p:spPr>
            <a:xfrm>
              <a:off x="0" y="0"/>
              <a:ext cx="7892852" cy="986632"/>
            </a:xfrm>
            <a:custGeom>
              <a:rect b="b" l="l" r="r" t="t"/>
              <a:pathLst>
                <a:path extrusionOk="0" h="986632" w="7892852">
                  <a:moveTo>
                    <a:pt x="0" y="0"/>
                  </a:moveTo>
                  <a:lnTo>
                    <a:pt x="7892852" y="0"/>
                  </a:lnTo>
                  <a:lnTo>
                    <a:pt x="7892852" y="986632"/>
                  </a:lnTo>
                  <a:lnTo>
                    <a:pt x="0" y="986632"/>
                  </a:lnTo>
                  <a:close/>
                </a:path>
              </a:pathLst>
            </a:custGeom>
            <a:solidFill>
              <a:srgbClr val="000000">
                <a:alpha val="0"/>
              </a:srgbClr>
            </a:solidFill>
            <a:ln>
              <a:noFill/>
            </a:ln>
          </p:spPr>
        </p:sp>
        <p:sp>
          <p:nvSpPr>
            <p:cNvPr id="601" name="Google Shape;601;p24"/>
            <p:cNvSpPr txBox="1"/>
            <p:nvPr/>
          </p:nvSpPr>
          <p:spPr>
            <a:xfrm>
              <a:off x="0" y="-57150"/>
              <a:ext cx="7892852" cy="1043782"/>
            </a:xfrm>
            <a:prstGeom prst="rect">
              <a:avLst/>
            </a:prstGeom>
            <a:noFill/>
            <a:ln>
              <a:noFill/>
            </a:ln>
          </p:spPr>
          <p:txBody>
            <a:bodyPr anchorCtr="0" anchor="t" bIns="0" lIns="0" spcFirstLastPara="1" rIns="0" wrap="square" tIns="0">
              <a:noAutofit/>
            </a:bodyPr>
            <a:lstStyle/>
            <a:p>
              <a:pPr indent="0" lvl="0" marL="0" marR="0" rtl="0" algn="l">
                <a:lnSpc>
                  <a:spcPct val="125664"/>
                </a:lnSpc>
                <a:spcBef>
                  <a:spcPts val="0"/>
                </a:spcBef>
                <a:spcAft>
                  <a:spcPts val="0"/>
                </a:spcAft>
                <a:buNone/>
              </a:pPr>
              <a:r>
                <a:rPr b="1" i="0" lang="en-US" sz="4625" u="none" cap="none" strike="noStrike">
                  <a:solidFill>
                    <a:srgbClr val="CBCCCE"/>
                  </a:solidFill>
                  <a:latin typeface="Arimo"/>
                  <a:ea typeface="Arimo"/>
                  <a:cs typeface="Arimo"/>
                  <a:sym typeface="Arimo"/>
                </a:rPr>
                <a:t>PRICING</a:t>
              </a:r>
              <a:endParaRPr/>
            </a:p>
          </p:txBody>
        </p:sp>
      </p:grpSp>
      <p:grpSp>
        <p:nvGrpSpPr>
          <p:cNvPr id="602" name="Google Shape;602;p24"/>
          <p:cNvGrpSpPr/>
          <p:nvPr/>
        </p:nvGrpSpPr>
        <p:grpSpPr>
          <a:xfrm>
            <a:off x="923925" y="1808857"/>
            <a:ext cx="9582150" cy="566142"/>
            <a:chOff x="0" y="0"/>
            <a:chExt cx="12776200" cy="754857"/>
          </a:xfrm>
        </p:grpSpPr>
        <p:sp>
          <p:nvSpPr>
            <p:cNvPr id="603" name="Google Shape;603;p24"/>
            <p:cNvSpPr/>
            <p:nvPr/>
          </p:nvSpPr>
          <p:spPr>
            <a:xfrm>
              <a:off x="0" y="0"/>
              <a:ext cx="12776200" cy="754857"/>
            </a:xfrm>
            <a:custGeom>
              <a:rect b="b" l="l" r="r" t="t"/>
              <a:pathLst>
                <a:path extrusionOk="0" h="754857" w="12776200">
                  <a:moveTo>
                    <a:pt x="0" y="0"/>
                  </a:moveTo>
                  <a:lnTo>
                    <a:pt x="12776200" y="0"/>
                  </a:lnTo>
                  <a:lnTo>
                    <a:pt x="12776200" y="754857"/>
                  </a:lnTo>
                  <a:lnTo>
                    <a:pt x="0" y="754857"/>
                  </a:lnTo>
                  <a:close/>
                </a:path>
              </a:pathLst>
            </a:custGeom>
            <a:solidFill>
              <a:srgbClr val="000000">
                <a:alpha val="0"/>
              </a:srgbClr>
            </a:solidFill>
            <a:ln>
              <a:noFill/>
            </a:ln>
          </p:spPr>
        </p:sp>
        <p:sp>
          <p:nvSpPr>
            <p:cNvPr id="604" name="Google Shape;604;p24"/>
            <p:cNvSpPr txBox="1"/>
            <p:nvPr/>
          </p:nvSpPr>
          <p:spPr>
            <a:xfrm>
              <a:off x="0" y="66675"/>
              <a:ext cx="12776200" cy="68818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1" i="0" lang="en-US" sz="4437" u="none" cap="none" strike="noStrike">
                  <a:solidFill>
                    <a:srgbClr val="CFD0D8"/>
                  </a:solidFill>
                  <a:latin typeface="Arimo"/>
                  <a:ea typeface="Arimo"/>
                  <a:cs typeface="Arimo"/>
                  <a:sym typeface="Arimo"/>
                </a:rPr>
                <a:t>Rs 699</a:t>
              </a:r>
              <a:endParaRPr/>
            </a:p>
          </p:txBody>
        </p:sp>
      </p:grpSp>
      <p:grpSp>
        <p:nvGrpSpPr>
          <p:cNvPr id="605" name="Google Shape;605;p24"/>
          <p:cNvGrpSpPr/>
          <p:nvPr/>
        </p:nvGrpSpPr>
        <p:grpSpPr>
          <a:xfrm>
            <a:off x="4642545" y="2575024"/>
            <a:ext cx="2144762" cy="282327"/>
            <a:chOff x="0" y="-19050"/>
            <a:chExt cx="2859683" cy="376437"/>
          </a:xfrm>
        </p:grpSpPr>
        <p:sp>
          <p:nvSpPr>
            <p:cNvPr id="606" name="Google Shape;606;p24"/>
            <p:cNvSpPr/>
            <p:nvPr/>
          </p:nvSpPr>
          <p:spPr>
            <a:xfrm>
              <a:off x="0" y="0"/>
              <a:ext cx="2859683" cy="357387"/>
            </a:xfrm>
            <a:custGeom>
              <a:rect b="b" l="l" r="r" t="t"/>
              <a:pathLst>
                <a:path extrusionOk="0" h="357387" w="2859683">
                  <a:moveTo>
                    <a:pt x="0" y="0"/>
                  </a:moveTo>
                  <a:lnTo>
                    <a:pt x="2859683" y="0"/>
                  </a:lnTo>
                  <a:lnTo>
                    <a:pt x="2859683" y="357387"/>
                  </a:lnTo>
                  <a:lnTo>
                    <a:pt x="0" y="357387"/>
                  </a:lnTo>
                  <a:close/>
                </a:path>
              </a:pathLst>
            </a:custGeom>
            <a:solidFill>
              <a:srgbClr val="000000">
                <a:alpha val="0"/>
              </a:srgbClr>
            </a:solidFill>
            <a:ln>
              <a:noFill/>
            </a:ln>
          </p:spPr>
        </p:sp>
        <p:sp>
          <p:nvSpPr>
            <p:cNvPr id="607" name="Google Shape;607;p24"/>
            <p:cNvSpPr txBox="1"/>
            <p:nvPr/>
          </p:nvSpPr>
          <p:spPr>
            <a:xfrm>
              <a:off x="0" y="-19050"/>
              <a:ext cx="2859683" cy="376437"/>
            </a:xfrm>
            <a:prstGeom prst="rect">
              <a:avLst/>
            </a:prstGeom>
            <a:noFill/>
            <a:ln>
              <a:noFill/>
            </a:ln>
          </p:spPr>
          <p:txBody>
            <a:bodyPr anchorCtr="0" anchor="t" bIns="0" lIns="0" spcFirstLastPara="1" rIns="0" wrap="square" tIns="0">
              <a:noAutofit/>
            </a:bodyPr>
            <a:lstStyle/>
            <a:p>
              <a:pPr indent="0" lvl="0" marL="0" marR="0" rtl="0" algn="ctr">
                <a:lnSpc>
                  <a:spcPct val="122228"/>
                </a:lnSpc>
                <a:spcBef>
                  <a:spcPts val="0"/>
                </a:spcBef>
                <a:spcAft>
                  <a:spcPts val="0"/>
                </a:spcAft>
                <a:buNone/>
              </a:pPr>
              <a:r>
                <a:rPr b="1" i="0" lang="en-US" sz="1687" u="none" cap="none" strike="noStrike">
                  <a:solidFill>
                    <a:srgbClr val="CFD0D8"/>
                  </a:solidFill>
                  <a:latin typeface="Arimo"/>
                  <a:ea typeface="Arimo"/>
                  <a:cs typeface="Arimo"/>
                  <a:sym typeface="Arimo"/>
                </a:rPr>
                <a:t>ESP32-cam</a:t>
              </a:r>
              <a:endParaRPr/>
            </a:p>
          </p:txBody>
        </p:sp>
      </p:grpSp>
      <p:grpSp>
        <p:nvGrpSpPr>
          <p:cNvPr id="608" name="Google Shape;608;p24"/>
          <p:cNvGrpSpPr/>
          <p:nvPr/>
        </p:nvGrpSpPr>
        <p:grpSpPr>
          <a:xfrm>
            <a:off x="923925" y="3457724"/>
            <a:ext cx="9582150" cy="566142"/>
            <a:chOff x="0" y="0"/>
            <a:chExt cx="12776200" cy="754857"/>
          </a:xfrm>
        </p:grpSpPr>
        <p:sp>
          <p:nvSpPr>
            <p:cNvPr id="609" name="Google Shape;609;p24"/>
            <p:cNvSpPr/>
            <p:nvPr/>
          </p:nvSpPr>
          <p:spPr>
            <a:xfrm>
              <a:off x="0" y="0"/>
              <a:ext cx="12776200" cy="754857"/>
            </a:xfrm>
            <a:custGeom>
              <a:rect b="b" l="l" r="r" t="t"/>
              <a:pathLst>
                <a:path extrusionOk="0" h="754857" w="12776200">
                  <a:moveTo>
                    <a:pt x="0" y="0"/>
                  </a:moveTo>
                  <a:lnTo>
                    <a:pt x="12776200" y="0"/>
                  </a:lnTo>
                  <a:lnTo>
                    <a:pt x="12776200" y="754857"/>
                  </a:lnTo>
                  <a:lnTo>
                    <a:pt x="0" y="754857"/>
                  </a:lnTo>
                  <a:close/>
                </a:path>
              </a:pathLst>
            </a:custGeom>
            <a:solidFill>
              <a:srgbClr val="000000">
                <a:alpha val="0"/>
              </a:srgbClr>
            </a:solidFill>
            <a:ln>
              <a:noFill/>
            </a:ln>
          </p:spPr>
        </p:sp>
        <p:sp>
          <p:nvSpPr>
            <p:cNvPr id="610" name="Google Shape;610;p24"/>
            <p:cNvSpPr txBox="1"/>
            <p:nvPr/>
          </p:nvSpPr>
          <p:spPr>
            <a:xfrm>
              <a:off x="0" y="66675"/>
              <a:ext cx="12776200" cy="68818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1" i="0" lang="en-US" sz="4437" u="none" cap="none" strike="noStrike">
                  <a:solidFill>
                    <a:srgbClr val="CFD0D8"/>
                  </a:solidFill>
                  <a:latin typeface="Arimo"/>
                  <a:ea typeface="Arimo"/>
                  <a:cs typeface="Arimo"/>
                  <a:sym typeface="Arimo"/>
                </a:rPr>
                <a:t>Rs 149</a:t>
              </a:r>
              <a:endParaRPr/>
            </a:p>
          </p:txBody>
        </p:sp>
      </p:grpSp>
      <p:grpSp>
        <p:nvGrpSpPr>
          <p:cNvPr id="611" name="Google Shape;611;p24"/>
          <p:cNvGrpSpPr/>
          <p:nvPr/>
        </p:nvGrpSpPr>
        <p:grpSpPr>
          <a:xfrm>
            <a:off x="4642545" y="4223892"/>
            <a:ext cx="2144762" cy="282327"/>
            <a:chOff x="0" y="-19050"/>
            <a:chExt cx="2859683" cy="376437"/>
          </a:xfrm>
        </p:grpSpPr>
        <p:sp>
          <p:nvSpPr>
            <p:cNvPr id="612" name="Google Shape;612;p24"/>
            <p:cNvSpPr/>
            <p:nvPr/>
          </p:nvSpPr>
          <p:spPr>
            <a:xfrm>
              <a:off x="0" y="0"/>
              <a:ext cx="2859683" cy="357387"/>
            </a:xfrm>
            <a:custGeom>
              <a:rect b="b" l="l" r="r" t="t"/>
              <a:pathLst>
                <a:path extrusionOk="0" h="357387" w="2859683">
                  <a:moveTo>
                    <a:pt x="0" y="0"/>
                  </a:moveTo>
                  <a:lnTo>
                    <a:pt x="2859683" y="0"/>
                  </a:lnTo>
                  <a:lnTo>
                    <a:pt x="2859683" y="357387"/>
                  </a:lnTo>
                  <a:lnTo>
                    <a:pt x="0" y="357387"/>
                  </a:lnTo>
                  <a:close/>
                </a:path>
              </a:pathLst>
            </a:custGeom>
            <a:solidFill>
              <a:srgbClr val="000000">
                <a:alpha val="0"/>
              </a:srgbClr>
            </a:solidFill>
            <a:ln>
              <a:noFill/>
            </a:ln>
          </p:spPr>
        </p:sp>
        <p:sp>
          <p:nvSpPr>
            <p:cNvPr id="613" name="Google Shape;613;p24"/>
            <p:cNvSpPr txBox="1"/>
            <p:nvPr/>
          </p:nvSpPr>
          <p:spPr>
            <a:xfrm>
              <a:off x="0" y="-19050"/>
              <a:ext cx="2859683" cy="376437"/>
            </a:xfrm>
            <a:prstGeom prst="rect">
              <a:avLst/>
            </a:prstGeom>
            <a:noFill/>
            <a:ln>
              <a:noFill/>
            </a:ln>
          </p:spPr>
          <p:txBody>
            <a:bodyPr anchorCtr="0" anchor="t" bIns="0" lIns="0" spcFirstLastPara="1" rIns="0" wrap="square" tIns="0">
              <a:noAutofit/>
            </a:bodyPr>
            <a:lstStyle/>
            <a:p>
              <a:pPr indent="0" lvl="0" marL="0" marR="0" rtl="0" algn="ctr">
                <a:lnSpc>
                  <a:spcPct val="122228"/>
                </a:lnSpc>
                <a:spcBef>
                  <a:spcPts val="0"/>
                </a:spcBef>
                <a:spcAft>
                  <a:spcPts val="0"/>
                </a:spcAft>
                <a:buNone/>
              </a:pPr>
              <a:r>
                <a:rPr b="1" i="0" lang="en-US" sz="1687" u="none" cap="none" strike="noStrike">
                  <a:solidFill>
                    <a:srgbClr val="CFD0D8"/>
                  </a:solidFill>
                  <a:latin typeface="Arimo"/>
                  <a:ea typeface="Arimo"/>
                  <a:cs typeface="Arimo"/>
                  <a:sym typeface="Arimo"/>
                </a:rPr>
                <a:t>FTDI module</a:t>
              </a:r>
              <a:endParaRPr/>
            </a:p>
          </p:txBody>
        </p:sp>
      </p:grpSp>
      <p:grpSp>
        <p:nvGrpSpPr>
          <p:cNvPr id="614" name="Google Shape;614;p24"/>
          <p:cNvGrpSpPr/>
          <p:nvPr/>
        </p:nvGrpSpPr>
        <p:grpSpPr>
          <a:xfrm>
            <a:off x="923925" y="5106591"/>
            <a:ext cx="9582150" cy="566142"/>
            <a:chOff x="0" y="0"/>
            <a:chExt cx="12776200" cy="754857"/>
          </a:xfrm>
        </p:grpSpPr>
        <p:sp>
          <p:nvSpPr>
            <p:cNvPr id="615" name="Google Shape;615;p24"/>
            <p:cNvSpPr/>
            <p:nvPr/>
          </p:nvSpPr>
          <p:spPr>
            <a:xfrm>
              <a:off x="0" y="0"/>
              <a:ext cx="12776200" cy="754857"/>
            </a:xfrm>
            <a:custGeom>
              <a:rect b="b" l="l" r="r" t="t"/>
              <a:pathLst>
                <a:path extrusionOk="0" h="754857" w="12776200">
                  <a:moveTo>
                    <a:pt x="0" y="0"/>
                  </a:moveTo>
                  <a:lnTo>
                    <a:pt x="12776200" y="0"/>
                  </a:lnTo>
                  <a:lnTo>
                    <a:pt x="12776200" y="754857"/>
                  </a:lnTo>
                  <a:lnTo>
                    <a:pt x="0" y="754857"/>
                  </a:lnTo>
                  <a:close/>
                </a:path>
              </a:pathLst>
            </a:custGeom>
            <a:solidFill>
              <a:srgbClr val="000000">
                <a:alpha val="0"/>
              </a:srgbClr>
            </a:solidFill>
            <a:ln>
              <a:noFill/>
            </a:ln>
          </p:spPr>
        </p:sp>
        <p:sp>
          <p:nvSpPr>
            <p:cNvPr id="616" name="Google Shape;616;p24"/>
            <p:cNvSpPr txBox="1"/>
            <p:nvPr/>
          </p:nvSpPr>
          <p:spPr>
            <a:xfrm>
              <a:off x="0" y="66675"/>
              <a:ext cx="12776200" cy="68818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1" i="0" lang="en-US" sz="4437" u="none" cap="none" strike="noStrike">
                  <a:solidFill>
                    <a:srgbClr val="CFD0D8"/>
                  </a:solidFill>
                  <a:latin typeface="Arimo"/>
                  <a:ea typeface="Arimo"/>
                  <a:cs typeface="Arimo"/>
                  <a:sym typeface="Arimo"/>
                </a:rPr>
                <a:t>Rs 54</a:t>
              </a:r>
              <a:endParaRPr/>
            </a:p>
          </p:txBody>
        </p:sp>
      </p:grpSp>
      <p:grpSp>
        <p:nvGrpSpPr>
          <p:cNvPr id="617" name="Google Shape;617;p24"/>
          <p:cNvGrpSpPr/>
          <p:nvPr/>
        </p:nvGrpSpPr>
        <p:grpSpPr>
          <a:xfrm>
            <a:off x="4642545" y="5872758"/>
            <a:ext cx="2144762" cy="282327"/>
            <a:chOff x="0" y="-19050"/>
            <a:chExt cx="2859683" cy="376437"/>
          </a:xfrm>
        </p:grpSpPr>
        <p:sp>
          <p:nvSpPr>
            <p:cNvPr id="618" name="Google Shape;618;p24"/>
            <p:cNvSpPr/>
            <p:nvPr/>
          </p:nvSpPr>
          <p:spPr>
            <a:xfrm>
              <a:off x="0" y="0"/>
              <a:ext cx="2859683" cy="357387"/>
            </a:xfrm>
            <a:custGeom>
              <a:rect b="b" l="l" r="r" t="t"/>
              <a:pathLst>
                <a:path extrusionOk="0" h="357387" w="2859683">
                  <a:moveTo>
                    <a:pt x="0" y="0"/>
                  </a:moveTo>
                  <a:lnTo>
                    <a:pt x="2859683" y="0"/>
                  </a:lnTo>
                  <a:lnTo>
                    <a:pt x="2859683" y="357387"/>
                  </a:lnTo>
                  <a:lnTo>
                    <a:pt x="0" y="357387"/>
                  </a:lnTo>
                  <a:close/>
                </a:path>
              </a:pathLst>
            </a:custGeom>
            <a:solidFill>
              <a:srgbClr val="000000">
                <a:alpha val="0"/>
              </a:srgbClr>
            </a:solidFill>
            <a:ln>
              <a:noFill/>
            </a:ln>
          </p:spPr>
        </p:sp>
        <p:sp>
          <p:nvSpPr>
            <p:cNvPr id="619" name="Google Shape;619;p24"/>
            <p:cNvSpPr txBox="1"/>
            <p:nvPr/>
          </p:nvSpPr>
          <p:spPr>
            <a:xfrm>
              <a:off x="0" y="-19050"/>
              <a:ext cx="2859683" cy="376437"/>
            </a:xfrm>
            <a:prstGeom prst="rect">
              <a:avLst/>
            </a:prstGeom>
            <a:noFill/>
            <a:ln>
              <a:noFill/>
            </a:ln>
          </p:spPr>
          <p:txBody>
            <a:bodyPr anchorCtr="0" anchor="t" bIns="0" lIns="0" spcFirstLastPara="1" rIns="0" wrap="square" tIns="0">
              <a:noAutofit/>
            </a:bodyPr>
            <a:lstStyle/>
            <a:p>
              <a:pPr indent="0" lvl="0" marL="0" marR="0" rtl="0" algn="ctr">
                <a:lnSpc>
                  <a:spcPct val="122228"/>
                </a:lnSpc>
                <a:spcBef>
                  <a:spcPts val="0"/>
                </a:spcBef>
                <a:spcAft>
                  <a:spcPts val="0"/>
                </a:spcAft>
                <a:buNone/>
              </a:pPr>
              <a:r>
                <a:rPr b="1" i="0" lang="en-US" sz="1687" u="none" cap="none" strike="noStrike">
                  <a:solidFill>
                    <a:srgbClr val="CFD0D8"/>
                  </a:solidFill>
                  <a:latin typeface="Arimo"/>
                  <a:ea typeface="Arimo"/>
                  <a:cs typeface="Arimo"/>
                  <a:sym typeface="Arimo"/>
                </a:rPr>
                <a:t>Jumper wires</a:t>
              </a:r>
              <a:endParaRPr/>
            </a:p>
          </p:txBody>
        </p:sp>
      </p:grpSp>
      <p:grpSp>
        <p:nvGrpSpPr>
          <p:cNvPr id="620" name="Google Shape;620;p24"/>
          <p:cNvGrpSpPr/>
          <p:nvPr/>
        </p:nvGrpSpPr>
        <p:grpSpPr>
          <a:xfrm>
            <a:off x="923925" y="6755458"/>
            <a:ext cx="9582150" cy="566142"/>
            <a:chOff x="0" y="0"/>
            <a:chExt cx="12776200" cy="754857"/>
          </a:xfrm>
        </p:grpSpPr>
        <p:sp>
          <p:nvSpPr>
            <p:cNvPr id="621" name="Google Shape;621;p24"/>
            <p:cNvSpPr/>
            <p:nvPr/>
          </p:nvSpPr>
          <p:spPr>
            <a:xfrm>
              <a:off x="0" y="0"/>
              <a:ext cx="12776200" cy="754857"/>
            </a:xfrm>
            <a:custGeom>
              <a:rect b="b" l="l" r="r" t="t"/>
              <a:pathLst>
                <a:path extrusionOk="0" h="754857" w="12776200">
                  <a:moveTo>
                    <a:pt x="0" y="0"/>
                  </a:moveTo>
                  <a:lnTo>
                    <a:pt x="12776200" y="0"/>
                  </a:lnTo>
                  <a:lnTo>
                    <a:pt x="12776200" y="754857"/>
                  </a:lnTo>
                  <a:lnTo>
                    <a:pt x="0" y="754857"/>
                  </a:lnTo>
                  <a:close/>
                </a:path>
              </a:pathLst>
            </a:custGeom>
            <a:solidFill>
              <a:srgbClr val="000000">
                <a:alpha val="0"/>
              </a:srgbClr>
            </a:solidFill>
            <a:ln>
              <a:noFill/>
            </a:ln>
          </p:spPr>
        </p:sp>
        <p:sp>
          <p:nvSpPr>
            <p:cNvPr id="622" name="Google Shape;622;p24"/>
            <p:cNvSpPr txBox="1"/>
            <p:nvPr/>
          </p:nvSpPr>
          <p:spPr>
            <a:xfrm>
              <a:off x="0" y="66675"/>
              <a:ext cx="12776200" cy="68818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1" i="0" lang="en-US" sz="4437" u="none" cap="none" strike="noStrike">
                  <a:solidFill>
                    <a:srgbClr val="CFD0D8"/>
                  </a:solidFill>
                  <a:latin typeface="Arimo"/>
                  <a:ea typeface="Arimo"/>
                  <a:cs typeface="Arimo"/>
                  <a:sym typeface="Arimo"/>
                </a:rPr>
                <a:t>Rs 350</a:t>
              </a:r>
              <a:endParaRPr/>
            </a:p>
          </p:txBody>
        </p:sp>
      </p:grpSp>
      <p:grpSp>
        <p:nvGrpSpPr>
          <p:cNvPr id="623" name="Google Shape;623;p24"/>
          <p:cNvGrpSpPr/>
          <p:nvPr/>
        </p:nvGrpSpPr>
        <p:grpSpPr>
          <a:xfrm>
            <a:off x="4612184" y="7521625"/>
            <a:ext cx="2205632" cy="282327"/>
            <a:chOff x="0" y="-19050"/>
            <a:chExt cx="2940843" cy="376437"/>
          </a:xfrm>
        </p:grpSpPr>
        <p:sp>
          <p:nvSpPr>
            <p:cNvPr id="624" name="Google Shape;624;p24"/>
            <p:cNvSpPr/>
            <p:nvPr/>
          </p:nvSpPr>
          <p:spPr>
            <a:xfrm>
              <a:off x="0" y="0"/>
              <a:ext cx="2940843" cy="357387"/>
            </a:xfrm>
            <a:custGeom>
              <a:rect b="b" l="l" r="r" t="t"/>
              <a:pathLst>
                <a:path extrusionOk="0" h="357387" w="2940843">
                  <a:moveTo>
                    <a:pt x="0" y="0"/>
                  </a:moveTo>
                  <a:lnTo>
                    <a:pt x="2940843" y="0"/>
                  </a:lnTo>
                  <a:lnTo>
                    <a:pt x="2940843" y="357387"/>
                  </a:lnTo>
                  <a:lnTo>
                    <a:pt x="0" y="357387"/>
                  </a:lnTo>
                  <a:close/>
                </a:path>
              </a:pathLst>
            </a:custGeom>
            <a:solidFill>
              <a:srgbClr val="000000">
                <a:alpha val="0"/>
              </a:srgbClr>
            </a:solidFill>
            <a:ln>
              <a:noFill/>
            </a:ln>
          </p:spPr>
        </p:sp>
        <p:sp>
          <p:nvSpPr>
            <p:cNvPr id="625" name="Google Shape;625;p24"/>
            <p:cNvSpPr txBox="1"/>
            <p:nvPr/>
          </p:nvSpPr>
          <p:spPr>
            <a:xfrm>
              <a:off x="0" y="-19050"/>
              <a:ext cx="2940843" cy="376437"/>
            </a:xfrm>
            <a:prstGeom prst="rect">
              <a:avLst/>
            </a:prstGeom>
            <a:noFill/>
            <a:ln>
              <a:noFill/>
            </a:ln>
          </p:spPr>
          <p:txBody>
            <a:bodyPr anchorCtr="0" anchor="t" bIns="0" lIns="0" spcFirstLastPara="1" rIns="0" wrap="square" tIns="0">
              <a:noAutofit/>
            </a:bodyPr>
            <a:lstStyle/>
            <a:p>
              <a:pPr indent="0" lvl="0" marL="0" marR="0" rtl="0" algn="ctr">
                <a:lnSpc>
                  <a:spcPct val="122228"/>
                </a:lnSpc>
                <a:spcBef>
                  <a:spcPts val="0"/>
                </a:spcBef>
                <a:spcAft>
                  <a:spcPts val="0"/>
                </a:spcAft>
                <a:buNone/>
              </a:pPr>
              <a:r>
                <a:rPr b="1" i="0" lang="en-US" sz="1687" u="none" cap="none" strike="noStrike">
                  <a:solidFill>
                    <a:srgbClr val="CFD0D8"/>
                  </a:solidFill>
                  <a:latin typeface="Arimo"/>
                  <a:ea typeface="Arimo"/>
                  <a:cs typeface="Arimo"/>
                  <a:sym typeface="Arimo"/>
                </a:rPr>
                <a:t>Anti-theft lock sensor</a:t>
              </a:r>
              <a:endParaRPr/>
            </a:p>
          </p:txBody>
        </p:sp>
      </p:grpSp>
      <p:grpSp>
        <p:nvGrpSpPr>
          <p:cNvPr id="626" name="Google Shape;626;p24"/>
          <p:cNvGrpSpPr/>
          <p:nvPr/>
        </p:nvGrpSpPr>
        <p:grpSpPr>
          <a:xfrm>
            <a:off x="923925" y="7939831"/>
            <a:ext cx="9582150" cy="400199"/>
            <a:chOff x="0" y="-76200"/>
            <a:chExt cx="12776200" cy="533598"/>
          </a:xfrm>
        </p:grpSpPr>
        <p:sp>
          <p:nvSpPr>
            <p:cNvPr id="627" name="Google Shape;627;p24"/>
            <p:cNvSpPr/>
            <p:nvPr/>
          </p:nvSpPr>
          <p:spPr>
            <a:xfrm>
              <a:off x="0" y="0"/>
              <a:ext cx="12776200" cy="457398"/>
            </a:xfrm>
            <a:custGeom>
              <a:rect b="b" l="l" r="r" t="t"/>
              <a:pathLst>
                <a:path extrusionOk="0" h="457398" w="12776200">
                  <a:moveTo>
                    <a:pt x="0" y="0"/>
                  </a:moveTo>
                  <a:lnTo>
                    <a:pt x="12776200" y="0"/>
                  </a:lnTo>
                  <a:lnTo>
                    <a:pt x="12776200" y="457398"/>
                  </a:lnTo>
                  <a:lnTo>
                    <a:pt x="0" y="457398"/>
                  </a:lnTo>
                  <a:close/>
                </a:path>
              </a:pathLst>
            </a:custGeom>
            <a:solidFill>
              <a:srgbClr val="000000">
                <a:alpha val="0"/>
              </a:srgbClr>
            </a:solidFill>
            <a:ln>
              <a:noFill/>
            </a:ln>
          </p:spPr>
        </p:sp>
        <p:sp>
          <p:nvSpPr>
            <p:cNvPr id="628" name="Google Shape;628;p24"/>
            <p:cNvSpPr txBox="1"/>
            <p:nvPr/>
          </p:nvSpPr>
          <p:spPr>
            <a:xfrm>
              <a:off x="0" y="-76200"/>
              <a:ext cx="12776200" cy="533598"/>
            </a:xfrm>
            <a:prstGeom prst="rect">
              <a:avLst/>
            </a:prstGeom>
            <a:noFill/>
            <a:ln>
              <a:noFill/>
            </a:ln>
          </p:spPr>
          <p:txBody>
            <a:bodyPr anchorCtr="0" anchor="t" bIns="0" lIns="0" spcFirstLastPara="1" rIns="0" wrap="square" tIns="0">
              <a:noAutofit/>
            </a:bodyPr>
            <a:lstStyle/>
            <a:p>
              <a:pPr indent="0" lvl="0" marL="0" marR="0" rtl="0" algn="l">
                <a:lnSpc>
                  <a:spcPct val="159276"/>
                </a:lnSpc>
                <a:spcBef>
                  <a:spcPts val="0"/>
                </a:spcBef>
                <a:spcAft>
                  <a:spcPts val="0"/>
                </a:spcAft>
                <a:buNone/>
              </a:pPr>
              <a:r>
                <a:rPr b="0" i="0" lang="en-US" sz="1687" u="none" cap="none" strike="noStrike">
                  <a:solidFill>
                    <a:srgbClr val="CFD0D8"/>
                  </a:solidFill>
                  <a:latin typeface="Arimo"/>
                  <a:ea typeface="Arimo"/>
                  <a:cs typeface="Arimo"/>
                  <a:sym typeface="Arimo"/>
                </a:rPr>
                <a:t>Selling price of each unit: RS. 1,818.</a:t>
              </a:r>
              <a:endParaRPr/>
            </a:p>
          </p:txBody>
        </p:sp>
      </p:grpSp>
      <p:grpSp>
        <p:nvGrpSpPr>
          <p:cNvPr id="629" name="Google Shape;629;p24"/>
          <p:cNvGrpSpPr/>
          <p:nvPr/>
        </p:nvGrpSpPr>
        <p:grpSpPr>
          <a:xfrm>
            <a:off x="923925" y="8475910"/>
            <a:ext cx="9582150" cy="1086296"/>
            <a:chOff x="0" y="-76200"/>
            <a:chExt cx="12776200" cy="1448395"/>
          </a:xfrm>
        </p:grpSpPr>
        <p:sp>
          <p:nvSpPr>
            <p:cNvPr id="630" name="Google Shape;630;p24"/>
            <p:cNvSpPr/>
            <p:nvPr/>
          </p:nvSpPr>
          <p:spPr>
            <a:xfrm>
              <a:off x="0" y="0"/>
              <a:ext cx="12776200" cy="1372195"/>
            </a:xfrm>
            <a:custGeom>
              <a:rect b="b" l="l" r="r" t="t"/>
              <a:pathLst>
                <a:path extrusionOk="0" h="1372195" w="12776200">
                  <a:moveTo>
                    <a:pt x="0" y="0"/>
                  </a:moveTo>
                  <a:lnTo>
                    <a:pt x="12776200" y="0"/>
                  </a:lnTo>
                  <a:lnTo>
                    <a:pt x="12776200" y="1372195"/>
                  </a:lnTo>
                  <a:lnTo>
                    <a:pt x="0" y="1372195"/>
                  </a:lnTo>
                  <a:close/>
                </a:path>
              </a:pathLst>
            </a:custGeom>
            <a:solidFill>
              <a:srgbClr val="000000">
                <a:alpha val="0"/>
              </a:srgbClr>
            </a:solidFill>
            <a:ln>
              <a:noFill/>
            </a:ln>
          </p:spPr>
        </p:sp>
        <p:sp>
          <p:nvSpPr>
            <p:cNvPr id="631" name="Google Shape;631;p24"/>
            <p:cNvSpPr txBox="1"/>
            <p:nvPr/>
          </p:nvSpPr>
          <p:spPr>
            <a:xfrm>
              <a:off x="0" y="-76200"/>
              <a:ext cx="12776200" cy="1448395"/>
            </a:xfrm>
            <a:prstGeom prst="rect">
              <a:avLst/>
            </a:prstGeom>
            <a:noFill/>
            <a:ln>
              <a:noFill/>
            </a:ln>
          </p:spPr>
          <p:txBody>
            <a:bodyPr anchorCtr="0" anchor="t" bIns="0" lIns="0" spcFirstLastPara="1" rIns="0" wrap="square" tIns="0">
              <a:noAutofit/>
            </a:bodyPr>
            <a:lstStyle/>
            <a:p>
              <a:pPr indent="0" lvl="0" marL="0" marR="0" rtl="0" algn="l">
                <a:lnSpc>
                  <a:spcPct val="159276"/>
                </a:lnSpc>
                <a:spcBef>
                  <a:spcPts val="0"/>
                </a:spcBef>
                <a:spcAft>
                  <a:spcPts val="0"/>
                </a:spcAft>
                <a:buNone/>
              </a:pPr>
              <a:r>
                <a:rPr b="0" i="0" lang="en-US" sz="1687" u="none" cap="none" strike="noStrike">
                  <a:solidFill>
                    <a:srgbClr val="CFD0D8"/>
                  </a:solidFill>
                  <a:latin typeface="Arimo"/>
                  <a:ea typeface="Arimo"/>
                  <a:cs typeface="Arimo"/>
                  <a:sym typeface="Arimo"/>
                </a:rPr>
                <a:t>This allows for a profit margin that supports ongoing research and development, as well as marketing and distribution efforts. We also offer attractive discounts for bulk sales to encourage adoption by larger organizations and dealerships.</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35" name="Shape 635"/>
        <p:cNvGrpSpPr/>
        <p:nvPr/>
      </p:nvGrpSpPr>
      <p:grpSpPr>
        <a:xfrm>
          <a:off x="0" y="0"/>
          <a:ext cx="0" cy="0"/>
          <a:chOff x="0" y="0"/>
          <a:chExt cx="0" cy="0"/>
        </a:xfrm>
      </p:grpSpPr>
      <p:sp>
        <p:nvSpPr>
          <p:cNvPr descr="preencoded.png" id="636" name="Google Shape;636;p25"/>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637" name="Google Shape;637;p25"/>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2A2A2D">
              <a:alpha val="89803"/>
            </a:srgbClr>
          </a:solidFill>
          <a:ln>
            <a:noFill/>
          </a:ln>
        </p:spPr>
      </p:sp>
      <p:grpSp>
        <p:nvGrpSpPr>
          <p:cNvPr id="638" name="Google Shape;638;p25"/>
          <p:cNvGrpSpPr/>
          <p:nvPr/>
        </p:nvGrpSpPr>
        <p:grpSpPr>
          <a:xfrm>
            <a:off x="992238" y="891927"/>
            <a:ext cx="6703962" cy="604540"/>
            <a:chOff x="0" y="-38100"/>
            <a:chExt cx="7984728" cy="806053"/>
          </a:xfrm>
        </p:grpSpPr>
        <p:sp>
          <p:nvSpPr>
            <p:cNvPr id="639" name="Google Shape;639;p25"/>
            <p:cNvSpPr/>
            <p:nvPr/>
          </p:nvSpPr>
          <p:spPr>
            <a:xfrm>
              <a:off x="0" y="0"/>
              <a:ext cx="7984728" cy="767953"/>
            </a:xfrm>
            <a:custGeom>
              <a:rect b="b" l="l" r="r" t="t"/>
              <a:pathLst>
                <a:path extrusionOk="0" h="767953" w="7984728">
                  <a:moveTo>
                    <a:pt x="0" y="0"/>
                  </a:moveTo>
                  <a:lnTo>
                    <a:pt x="7984728" y="0"/>
                  </a:lnTo>
                  <a:lnTo>
                    <a:pt x="7984728" y="767953"/>
                  </a:lnTo>
                  <a:lnTo>
                    <a:pt x="0" y="767953"/>
                  </a:lnTo>
                  <a:close/>
                </a:path>
              </a:pathLst>
            </a:custGeom>
            <a:solidFill>
              <a:srgbClr val="000000">
                <a:alpha val="0"/>
              </a:srgbClr>
            </a:solidFill>
            <a:ln>
              <a:noFill/>
            </a:ln>
          </p:spPr>
        </p:sp>
        <p:sp>
          <p:nvSpPr>
            <p:cNvPr id="640" name="Google Shape;640;p25"/>
            <p:cNvSpPr txBox="1"/>
            <p:nvPr/>
          </p:nvSpPr>
          <p:spPr>
            <a:xfrm>
              <a:off x="0" y="-38100"/>
              <a:ext cx="7984728" cy="806053"/>
            </a:xfrm>
            <a:prstGeom prst="rect">
              <a:avLst/>
            </a:prstGeom>
            <a:noFill/>
            <a:ln>
              <a:noFill/>
            </a:ln>
          </p:spPr>
          <p:txBody>
            <a:bodyPr anchorCtr="0" anchor="t" bIns="0" lIns="0" spcFirstLastPara="1" rIns="0" wrap="square" tIns="0">
              <a:noAutofit/>
            </a:bodyPr>
            <a:lstStyle/>
            <a:p>
              <a:pPr indent="0" lvl="0" marL="0" marR="0" rtl="0" algn="l">
                <a:lnSpc>
                  <a:spcPct val="124110"/>
                </a:lnSpc>
                <a:spcBef>
                  <a:spcPts val="0"/>
                </a:spcBef>
                <a:spcAft>
                  <a:spcPts val="0"/>
                </a:spcAft>
                <a:buNone/>
              </a:pPr>
              <a:r>
                <a:rPr b="1" i="0" lang="en-US" sz="3625" u="none" cap="none" strike="noStrike">
                  <a:solidFill>
                    <a:srgbClr val="CBCCCE"/>
                  </a:solidFill>
                  <a:latin typeface="Arimo"/>
                  <a:ea typeface="Arimo"/>
                  <a:cs typeface="Arimo"/>
                  <a:sym typeface="Arimo"/>
                </a:rPr>
                <a:t>BUSINESS CANVAS MODEL</a:t>
              </a:r>
              <a:endParaRPr/>
            </a:p>
          </p:txBody>
        </p:sp>
      </p:grpSp>
      <p:sp>
        <p:nvSpPr>
          <p:cNvPr id="641" name="Google Shape;641;p25"/>
          <p:cNvSpPr/>
          <p:nvPr/>
        </p:nvSpPr>
        <p:spPr>
          <a:xfrm>
            <a:off x="987475" y="1860202"/>
            <a:ext cx="16312991" cy="7511035"/>
          </a:xfrm>
          <a:custGeom>
            <a:rect b="b" l="l" r="r" t="t"/>
            <a:pathLst>
              <a:path extrusionOk="0" h="10014712" w="21750655">
                <a:moveTo>
                  <a:pt x="0" y="109601"/>
                </a:moveTo>
                <a:cubicBezTo>
                  <a:pt x="0" y="49022"/>
                  <a:pt x="49149" y="0"/>
                  <a:pt x="109601" y="0"/>
                </a:cubicBezTo>
                <a:lnTo>
                  <a:pt x="21641054" y="0"/>
                </a:lnTo>
                <a:lnTo>
                  <a:pt x="21641054" y="6350"/>
                </a:lnTo>
                <a:lnTo>
                  <a:pt x="21641054" y="0"/>
                </a:lnTo>
                <a:cubicBezTo>
                  <a:pt x="21701633" y="0"/>
                  <a:pt x="21750655" y="49022"/>
                  <a:pt x="21750655" y="109601"/>
                </a:cubicBezTo>
                <a:lnTo>
                  <a:pt x="21744305" y="109601"/>
                </a:lnTo>
                <a:lnTo>
                  <a:pt x="21750655" y="109601"/>
                </a:lnTo>
                <a:lnTo>
                  <a:pt x="21750655" y="9905111"/>
                </a:lnTo>
                <a:lnTo>
                  <a:pt x="21744305" y="9905111"/>
                </a:lnTo>
                <a:lnTo>
                  <a:pt x="21750655" y="9905111"/>
                </a:lnTo>
                <a:cubicBezTo>
                  <a:pt x="21750655" y="9965690"/>
                  <a:pt x="21701506" y="10014712"/>
                  <a:pt x="21641054" y="10014712"/>
                </a:cubicBezTo>
                <a:lnTo>
                  <a:pt x="21641054" y="10008362"/>
                </a:lnTo>
                <a:lnTo>
                  <a:pt x="21641054" y="10014712"/>
                </a:lnTo>
                <a:lnTo>
                  <a:pt x="109601" y="10014712"/>
                </a:lnTo>
                <a:lnTo>
                  <a:pt x="109601" y="10008362"/>
                </a:lnTo>
                <a:lnTo>
                  <a:pt x="109601" y="10014712"/>
                </a:lnTo>
                <a:cubicBezTo>
                  <a:pt x="49022" y="10014712"/>
                  <a:pt x="0" y="9965690"/>
                  <a:pt x="0" y="9905111"/>
                </a:cubicBezTo>
                <a:lnTo>
                  <a:pt x="0" y="109601"/>
                </a:lnTo>
                <a:lnTo>
                  <a:pt x="6350" y="109601"/>
                </a:lnTo>
                <a:lnTo>
                  <a:pt x="0" y="109601"/>
                </a:lnTo>
                <a:moveTo>
                  <a:pt x="12700" y="109601"/>
                </a:moveTo>
                <a:lnTo>
                  <a:pt x="12700" y="9905111"/>
                </a:lnTo>
                <a:lnTo>
                  <a:pt x="6350" y="9905111"/>
                </a:lnTo>
                <a:lnTo>
                  <a:pt x="12700" y="9905111"/>
                </a:lnTo>
                <a:cubicBezTo>
                  <a:pt x="12700" y="9958578"/>
                  <a:pt x="56134" y="10002012"/>
                  <a:pt x="109601" y="10002012"/>
                </a:cubicBezTo>
                <a:lnTo>
                  <a:pt x="21641054" y="10002012"/>
                </a:lnTo>
                <a:cubicBezTo>
                  <a:pt x="21694648" y="10002012"/>
                  <a:pt x="21737955" y="9958578"/>
                  <a:pt x="21737955" y="9905111"/>
                </a:cubicBezTo>
                <a:lnTo>
                  <a:pt x="21737955" y="109601"/>
                </a:lnTo>
                <a:cubicBezTo>
                  <a:pt x="21737955" y="56134"/>
                  <a:pt x="21694521" y="12700"/>
                  <a:pt x="21641054" y="12700"/>
                </a:cubicBezTo>
                <a:lnTo>
                  <a:pt x="109601" y="12700"/>
                </a:lnTo>
                <a:lnTo>
                  <a:pt x="109601" y="6350"/>
                </a:lnTo>
                <a:lnTo>
                  <a:pt x="109601" y="12700"/>
                </a:lnTo>
                <a:cubicBezTo>
                  <a:pt x="56134" y="12700"/>
                  <a:pt x="12700" y="56134"/>
                  <a:pt x="12700" y="109601"/>
                </a:cubicBezTo>
                <a:close/>
              </a:path>
            </a:pathLst>
          </a:custGeom>
          <a:solidFill>
            <a:srgbClr val="FFFFFF">
              <a:alpha val="509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5"/>
          <p:cNvSpPr/>
          <p:nvPr/>
        </p:nvSpPr>
        <p:spPr>
          <a:xfrm>
            <a:off x="1001762" y="1874490"/>
            <a:ext cx="16284511" cy="608457"/>
          </a:xfrm>
          <a:custGeom>
            <a:rect b="b" l="l" r="r" t="t"/>
            <a:pathLst>
              <a:path extrusionOk="0" h="811276" w="21712682">
                <a:moveTo>
                  <a:pt x="0" y="0"/>
                </a:moveTo>
                <a:lnTo>
                  <a:pt x="21712682" y="0"/>
                </a:lnTo>
                <a:lnTo>
                  <a:pt x="21712682" y="811276"/>
                </a:lnTo>
                <a:lnTo>
                  <a:pt x="0" y="811276"/>
                </a:lnTo>
                <a:close/>
              </a:path>
            </a:pathLst>
          </a:custGeom>
          <a:solidFill>
            <a:srgbClr val="FFFFFF">
              <a:alpha val="0"/>
            </a:srgbClr>
          </a:solidFill>
          <a:ln>
            <a:noFill/>
          </a:ln>
        </p:spPr>
      </p:sp>
      <p:grpSp>
        <p:nvGrpSpPr>
          <p:cNvPr id="643" name="Google Shape;643;p25"/>
          <p:cNvGrpSpPr/>
          <p:nvPr/>
        </p:nvGrpSpPr>
        <p:grpSpPr>
          <a:xfrm>
            <a:off x="1186011" y="1930152"/>
            <a:ext cx="7768977" cy="432793"/>
            <a:chOff x="0" y="-85725"/>
            <a:chExt cx="10358637" cy="577057"/>
          </a:xfrm>
        </p:grpSpPr>
        <p:sp>
          <p:nvSpPr>
            <p:cNvPr id="644" name="Google Shape;644;p25"/>
            <p:cNvSpPr/>
            <p:nvPr/>
          </p:nvSpPr>
          <p:spPr>
            <a:xfrm>
              <a:off x="0" y="0"/>
              <a:ext cx="10358637" cy="491332"/>
            </a:xfrm>
            <a:custGeom>
              <a:rect b="b" l="l" r="r" t="t"/>
              <a:pathLst>
                <a:path extrusionOk="0" h="491332" w="10358637">
                  <a:moveTo>
                    <a:pt x="0" y="0"/>
                  </a:moveTo>
                  <a:lnTo>
                    <a:pt x="10358637" y="0"/>
                  </a:lnTo>
                  <a:lnTo>
                    <a:pt x="10358637" y="491332"/>
                  </a:lnTo>
                  <a:lnTo>
                    <a:pt x="0" y="491332"/>
                  </a:lnTo>
                  <a:close/>
                </a:path>
              </a:pathLst>
            </a:custGeom>
            <a:solidFill>
              <a:srgbClr val="000000">
                <a:alpha val="0"/>
              </a:srgbClr>
            </a:solidFill>
            <a:ln>
              <a:noFill/>
            </a:ln>
          </p:spPr>
        </p:sp>
        <p:sp>
          <p:nvSpPr>
            <p:cNvPr id="645" name="Google Shape;645;p25"/>
            <p:cNvSpPr txBox="1"/>
            <p:nvPr/>
          </p:nvSpPr>
          <p:spPr>
            <a:xfrm>
              <a:off x="0" y="-85725"/>
              <a:ext cx="10358637" cy="577057"/>
            </a:xfrm>
            <a:prstGeom prst="rect">
              <a:avLst/>
            </a:prstGeom>
            <a:noFill/>
            <a:ln>
              <a:noFill/>
            </a:ln>
          </p:spPr>
          <p:txBody>
            <a:bodyPr anchorCtr="0" anchor="t" bIns="0" lIns="0" spcFirstLastPara="1" rIns="0" wrap="square" tIns="0">
              <a:noAutofit/>
            </a:bodyPr>
            <a:lstStyle/>
            <a:p>
              <a:pPr indent="0" lvl="0" marL="0" marR="0" rtl="0" algn="l">
                <a:lnSpc>
                  <a:spcPct val="158664"/>
                </a:lnSpc>
                <a:spcBef>
                  <a:spcPts val="0"/>
                </a:spcBef>
                <a:spcAft>
                  <a:spcPts val="0"/>
                </a:spcAft>
                <a:buNone/>
              </a:pPr>
              <a:r>
                <a:rPr b="1" i="0" lang="en-US" sz="1812" u="none" cap="none" strike="noStrike">
                  <a:solidFill>
                    <a:srgbClr val="CFD0D8"/>
                  </a:solidFill>
                  <a:latin typeface="Arimo"/>
                  <a:ea typeface="Arimo"/>
                  <a:cs typeface="Arimo"/>
                  <a:sym typeface="Arimo"/>
                </a:rPr>
                <a:t>Component</a:t>
              </a:r>
              <a:endParaRPr/>
            </a:p>
          </p:txBody>
        </p:sp>
      </p:grpSp>
      <p:grpSp>
        <p:nvGrpSpPr>
          <p:cNvPr id="646" name="Google Shape;646;p25"/>
          <p:cNvGrpSpPr/>
          <p:nvPr/>
        </p:nvGrpSpPr>
        <p:grpSpPr>
          <a:xfrm>
            <a:off x="9333011" y="1930152"/>
            <a:ext cx="7768978" cy="432793"/>
            <a:chOff x="0" y="-85725"/>
            <a:chExt cx="10358637" cy="577057"/>
          </a:xfrm>
        </p:grpSpPr>
        <p:sp>
          <p:nvSpPr>
            <p:cNvPr id="647" name="Google Shape;647;p25"/>
            <p:cNvSpPr/>
            <p:nvPr/>
          </p:nvSpPr>
          <p:spPr>
            <a:xfrm>
              <a:off x="0" y="0"/>
              <a:ext cx="10358637" cy="491332"/>
            </a:xfrm>
            <a:custGeom>
              <a:rect b="b" l="l" r="r" t="t"/>
              <a:pathLst>
                <a:path extrusionOk="0" h="491332" w="10358637">
                  <a:moveTo>
                    <a:pt x="0" y="0"/>
                  </a:moveTo>
                  <a:lnTo>
                    <a:pt x="10358637" y="0"/>
                  </a:lnTo>
                  <a:lnTo>
                    <a:pt x="10358637" y="491332"/>
                  </a:lnTo>
                  <a:lnTo>
                    <a:pt x="0" y="491332"/>
                  </a:lnTo>
                  <a:close/>
                </a:path>
              </a:pathLst>
            </a:custGeom>
            <a:solidFill>
              <a:srgbClr val="000000">
                <a:alpha val="0"/>
              </a:srgbClr>
            </a:solidFill>
            <a:ln>
              <a:noFill/>
            </a:ln>
          </p:spPr>
        </p:sp>
        <p:sp>
          <p:nvSpPr>
            <p:cNvPr id="648" name="Google Shape;648;p25"/>
            <p:cNvSpPr txBox="1"/>
            <p:nvPr/>
          </p:nvSpPr>
          <p:spPr>
            <a:xfrm>
              <a:off x="0" y="-85725"/>
              <a:ext cx="10358637" cy="577057"/>
            </a:xfrm>
            <a:prstGeom prst="rect">
              <a:avLst/>
            </a:prstGeom>
            <a:noFill/>
            <a:ln>
              <a:noFill/>
            </a:ln>
          </p:spPr>
          <p:txBody>
            <a:bodyPr anchorCtr="0" anchor="t" bIns="0" lIns="0" spcFirstLastPara="1" rIns="0" wrap="square" tIns="0">
              <a:noAutofit/>
            </a:bodyPr>
            <a:lstStyle/>
            <a:p>
              <a:pPr indent="0" lvl="0" marL="0" marR="0" rtl="0" algn="l">
                <a:lnSpc>
                  <a:spcPct val="158664"/>
                </a:lnSpc>
                <a:spcBef>
                  <a:spcPts val="0"/>
                </a:spcBef>
                <a:spcAft>
                  <a:spcPts val="0"/>
                </a:spcAft>
                <a:buNone/>
              </a:pPr>
              <a:r>
                <a:rPr b="1" i="0" lang="en-US" sz="1812" u="none" cap="none" strike="noStrike">
                  <a:solidFill>
                    <a:srgbClr val="CFD0D8"/>
                  </a:solidFill>
                  <a:latin typeface="Arimo"/>
                  <a:ea typeface="Arimo"/>
                  <a:cs typeface="Arimo"/>
                  <a:sym typeface="Arimo"/>
                </a:rPr>
                <a:t>Details</a:t>
              </a:r>
              <a:endParaRPr/>
            </a:p>
          </p:txBody>
        </p:sp>
      </p:grpSp>
      <p:sp>
        <p:nvSpPr>
          <p:cNvPr id="649" name="Google Shape;649;p25"/>
          <p:cNvSpPr/>
          <p:nvPr/>
        </p:nvSpPr>
        <p:spPr>
          <a:xfrm>
            <a:off x="1001762" y="2482900"/>
            <a:ext cx="16284511" cy="829247"/>
          </a:xfrm>
          <a:custGeom>
            <a:rect b="b" l="l" r="r" t="t"/>
            <a:pathLst>
              <a:path extrusionOk="0" h="1105662" w="21712682">
                <a:moveTo>
                  <a:pt x="0" y="0"/>
                </a:moveTo>
                <a:lnTo>
                  <a:pt x="21712682" y="0"/>
                </a:lnTo>
                <a:lnTo>
                  <a:pt x="21712682" y="1105662"/>
                </a:lnTo>
                <a:lnTo>
                  <a:pt x="0" y="1105662"/>
                </a:lnTo>
                <a:close/>
              </a:path>
            </a:pathLst>
          </a:custGeom>
          <a:solidFill>
            <a:srgbClr val="000000">
              <a:alpha val="0"/>
            </a:srgbClr>
          </a:solidFill>
          <a:ln>
            <a:noFill/>
          </a:ln>
        </p:spPr>
      </p:sp>
      <p:grpSp>
        <p:nvGrpSpPr>
          <p:cNvPr id="650" name="Google Shape;650;p25"/>
          <p:cNvGrpSpPr/>
          <p:nvPr/>
        </p:nvGrpSpPr>
        <p:grpSpPr>
          <a:xfrm>
            <a:off x="1186011" y="2552849"/>
            <a:ext cx="7768977" cy="344686"/>
            <a:chOff x="0" y="-66675"/>
            <a:chExt cx="10358637" cy="459582"/>
          </a:xfrm>
        </p:grpSpPr>
        <p:sp>
          <p:nvSpPr>
            <p:cNvPr id="651" name="Google Shape;651;p25"/>
            <p:cNvSpPr/>
            <p:nvPr/>
          </p:nvSpPr>
          <p:spPr>
            <a:xfrm>
              <a:off x="0" y="0"/>
              <a:ext cx="10358637" cy="392907"/>
            </a:xfrm>
            <a:custGeom>
              <a:rect b="b" l="l" r="r" t="t"/>
              <a:pathLst>
                <a:path extrusionOk="0" h="392907" w="10358637">
                  <a:moveTo>
                    <a:pt x="0" y="0"/>
                  </a:moveTo>
                  <a:lnTo>
                    <a:pt x="10358637" y="0"/>
                  </a:lnTo>
                  <a:lnTo>
                    <a:pt x="10358637" y="392907"/>
                  </a:lnTo>
                  <a:lnTo>
                    <a:pt x="0" y="392907"/>
                  </a:lnTo>
                  <a:close/>
                </a:path>
              </a:pathLst>
            </a:custGeom>
            <a:solidFill>
              <a:srgbClr val="000000">
                <a:alpha val="0"/>
              </a:srgbClr>
            </a:solidFill>
            <a:ln>
              <a:noFill/>
            </a:ln>
          </p:spPr>
        </p:sp>
        <p:sp>
          <p:nvSpPr>
            <p:cNvPr id="652" name="Google Shape;652;p25"/>
            <p:cNvSpPr txBox="1"/>
            <p:nvPr/>
          </p:nvSpPr>
          <p:spPr>
            <a:xfrm>
              <a:off x="0" y="-66675"/>
              <a:ext cx="10358637" cy="459582"/>
            </a:xfrm>
            <a:prstGeom prst="rect">
              <a:avLst/>
            </a:prstGeom>
            <a:noFill/>
            <a:ln>
              <a:noFill/>
            </a:ln>
          </p:spPr>
          <p:txBody>
            <a:bodyPr anchorCtr="0" anchor="t" bIns="0" lIns="0" spcFirstLastPara="1" rIns="0" wrap="square" tIns="0">
              <a:noAutofit/>
            </a:bodyPr>
            <a:lstStyle/>
            <a:p>
              <a:pPr indent="0" lvl="0" marL="0" marR="0" rtl="0" algn="l">
                <a:lnSpc>
                  <a:spcPct val="160890"/>
                </a:lnSpc>
                <a:spcBef>
                  <a:spcPts val="0"/>
                </a:spcBef>
                <a:spcAft>
                  <a:spcPts val="0"/>
                </a:spcAft>
                <a:buNone/>
              </a:pPr>
              <a:r>
                <a:rPr b="0" i="0" lang="en-US" sz="1437" u="none" cap="none" strike="noStrike">
                  <a:solidFill>
                    <a:srgbClr val="CFD0D8"/>
                  </a:solidFill>
                  <a:latin typeface="Arimo"/>
                  <a:ea typeface="Arimo"/>
                  <a:cs typeface="Arimo"/>
                  <a:sym typeface="Arimo"/>
                </a:rPr>
                <a:t>Key Partners</a:t>
              </a:r>
              <a:endParaRPr/>
            </a:p>
          </p:txBody>
        </p:sp>
      </p:grpSp>
      <p:grpSp>
        <p:nvGrpSpPr>
          <p:cNvPr id="653" name="Google Shape;653;p25"/>
          <p:cNvGrpSpPr/>
          <p:nvPr/>
        </p:nvGrpSpPr>
        <p:grpSpPr>
          <a:xfrm>
            <a:off x="9333011" y="2552849"/>
            <a:ext cx="7768978" cy="639366"/>
            <a:chOff x="0" y="-66675"/>
            <a:chExt cx="10358637" cy="852488"/>
          </a:xfrm>
        </p:grpSpPr>
        <p:sp>
          <p:nvSpPr>
            <p:cNvPr id="654" name="Google Shape;654;p25"/>
            <p:cNvSpPr/>
            <p:nvPr/>
          </p:nvSpPr>
          <p:spPr>
            <a:xfrm>
              <a:off x="0" y="0"/>
              <a:ext cx="10358637" cy="785813"/>
            </a:xfrm>
            <a:custGeom>
              <a:rect b="b" l="l" r="r" t="t"/>
              <a:pathLst>
                <a:path extrusionOk="0" h="785813" w="10358637">
                  <a:moveTo>
                    <a:pt x="0" y="0"/>
                  </a:moveTo>
                  <a:lnTo>
                    <a:pt x="10358637" y="0"/>
                  </a:lnTo>
                  <a:lnTo>
                    <a:pt x="10358637" y="785813"/>
                  </a:lnTo>
                  <a:lnTo>
                    <a:pt x="0" y="785813"/>
                  </a:lnTo>
                  <a:close/>
                </a:path>
              </a:pathLst>
            </a:custGeom>
            <a:solidFill>
              <a:srgbClr val="000000">
                <a:alpha val="0"/>
              </a:srgbClr>
            </a:solidFill>
            <a:ln>
              <a:noFill/>
            </a:ln>
          </p:spPr>
        </p:sp>
        <p:sp>
          <p:nvSpPr>
            <p:cNvPr id="655" name="Google Shape;655;p25"/>
            <p:cNvSpPr txBox="1"/>
            <p:nvPr/>
          </p:nvSpPr>
          <p:spPr>
            <a:xfrm>
              <a:off x="0" y="-66675"/>
              <a:ext cx="10358637" cy="852488"/>
            </a:xfrm>
            <a:prstGeom prst="rect">
              <a:avLst/>
            </a:prstGeom>
            <a:noFill/>
            <a:ln>
              <a:noFill/>
            </a:ln>
          </p:spPr>
          <p:txBody>
            <a:bodyPr anchorCtr="0" anchor="t" bIns="0" lIns="0" spcFirstLastPara="1" rIns="0" wrap="square" tIns="0">
              <a:noAutofit/>
            </a:bodyPr>
            <a:lstStyle/>
            <a:p>
              <a:pPr indent="0" lvl="0" marL="0" marR="0" rtl="0" algn="l">
                <a:lnSpc>
                  <a:spcPct val="160890"/>
                </a:lnSpc>
                <a:spcBef>
                  <a:spcPts val="0"/>
                </a:spcBef>
                <a:spcAft>
                  <a:spcPts val="0"/>
                </a:spcAft>
                <a:buNone/>
              </a:pPr>
              <a:r>
                <a:rPr b="0" i="0" lang="en-US" sz="1437" u="none" cap="none" strike="noStrike">
                  <a:solidFill>
                    <a:srgbClr val="CFD0D8"/>
                  </a:solidFill>
                  <a:latin typeface="Arimo"/>
                  <a:ea typeface="Arimo"/>
                  <a:cs typeface="Arimo"/>
                  <a:sym typeface="Arimo"/>
                </a:rPr>
                <a:t>Hardware suppliers, AI &amp; software developers, cloud service providers, security agencies &amp; law enforcement, government organizations &amp; smart city initiatives.</a:t>
              </a:r>
              <a:endParaRPr/>
            </a:p>
          </p:txBody>
        </p:sp>
      </p:grpSp>
      <p:sp>
        <p:nvSpPr>
          <p:cNvPr id="656" name="Google Shape;656;p25"/>
          <p:cNvSpPr/>
          <p:nvPr/>
        </p:nvSpPr>
        <p:spPr>
          <a:xfrm>
            <a:off x="1001762" y="3312170"/>
            <a:ext cx="16284511" cy="829247"/>
          </a:xfrm>
          <a:custGeom>
            <a:rect b="b" l="l" r="r" t="t"/>
            <a:pathLst>
              <a:path extrusionOk="0" h="1105662" w="21712682">
                <a:moveTo>
                  <a:pt x="0" y="0"/>
                </a:moveTo>
                <a:lnTo>
                  <a:pt x="21712682" y="0"/>
                </a:lnTo>
                <a:lnTo>
                  <a:pt x="21712682" y="1105662"/>
                </a:lnTo>
                <a:lnTo>
                  <a:pt x="0" y="1105662"/>
                </a:lnTo>
                <a:close/>
              </a:path>
            </a:pathLst>
          </a:custGeom>
          <a:solidFill>
            <a:srgbClr val="FFFFFF">
              <a:alpha val="0"/>
            </a:srgbClr>
          </a:solidFill>
          <a:ln>
            <a:noFill/>
          </a:ln>
        </p:spPr>
      </p:sp>
      <p:grpSp>
        <p:nvGrpSpPr>
          <p:cNvPr id="657" name="Google Shape;657;p25"/>
          <p:cNvGrpSpPr/>
          <p:nvPr/>
        </p:nvGrpSpPr>
        <p:grpSpPr>
          <a:xfrm>
            <a:off x="1186011" y="3382119"/>
            <a:ext cx="7768977" cy="344686"/>
            <a:chOff x="0" y="-66675"/>
            <a:chExt cx="10358637" cy="459582"/>
          </a:xfrm>
        </p:grpSpPr>
        <p:sp>
          <p:nvSpPr>
            <p:cNvPr id="658" name="Google Shape;658;p25"/>
            <p:cNvSpPr/>
            <p:nvPr/>
          </p:nvSpPr>
          <p:spPr>
            <a:xfrm>
              <a:off x="0" y="0"/>
              <a:ext cx="10358637" cy="392907"/>
            </a:xfrm>
            <a:custGeom>
              <a:rect b="b" l="l" r="r" t="t"/>
              <a:pathLst>
                <a:path extrusionOk="0" h="392907" w="10358637">
                  <a:moveTo>
                    <a:pt x="0" y="0"/>
                  </a:moveTo>
                  <a:lnTo>
                    <a:pt x="10358637" y="0"/>
                  </a:lnTo>
                  <a:lnTo>
                    <a:pt x="10358637" y="392907"/>
                  </a:lnTo>
                  <a:lnTo>
                    <a:pt x="0" y="392907"/>
                  </a:lnTo>
                  <a:close/>
                </a:path>
              </a:pathLst>
            </a:custGeom>
            <a:solidFill>
              <a:srgbClr val="000000">
                <a:alpha val="0"/>
              </a:srgbClr>
            </a:solidFill>
            <a:ln>
              <a:noFill/>
            </a:ln>
          </p:spPr>
        </p:sp>
        <p:sp>
          <p:nvSpPr>
            <p:cNvPr id="659" name="Google Shape;659;p25"/>
            <p:cNvSpPr txBox="1"/>
            <p:nvPr/>
          </p:nvSpPr>
          <p:spPr>
            <a:xfrm>
              <a:off x="0" y="-66675"/>
              <a:ext cx="10358637" cy="459582"/>
            </a:xfrm>
            <a:prstGeom prst="rect">
              <a:avLst/>
            </a:prstGeom>
            <a:noFill/>
            <a:ln>
              <a:noFill/>
            </a:ln>
          </p:spPr>
          <p:txBody>
            <a:bodyPr anchorCtr="0" anchor="t" bIns="0" lIns="0" spcFirstLastPara="1" rIns="0" wrap="square" tIns="0">
              <a:noAutofit/>
            </a:bodyPr>
            <a:lstStyle/>
            <a:p>
              <a:pPr indent="0" lvl="0" marL="0" marR="0" rtl="0" algn="l">
                <a:lnSpc>
                  <a:spcPct val="160890"/>
                </a:lnSpc>
                <a:spcBef>
                  <a:spcPts val="0"/>
                </a:spcBef>
                <a:spcAft>
                  <a:spcPts val="0"/>
                </a:spcAft>
                <a:buNone/>
              </a:pPr>
              <a:r>
                <a:rPr b="0" i="0" lang="en-US" sz="1437" u="none" cap="none" strike="noStrike">
                  <a:solidFill>
                    <a:srgbClr val="CFD0D8"/>
                  </a:solidFill>
                  <a:latin typeface="Arimo"/>
                  <a:ea typeface="Arimo"/>
                  <a:cs typeface="Arimo"/>
                  <a:sym typeface="Arimo"/>
                </a:rPr>
                <a:t>Key Activities</a:t>
              </a:r>
              <a:endParaRPr/>
            </a:p>
          </p:txBody>
        </p:sp>
      </p:grpSp>
      <p:grpSp>
        <p:nvGrpSpPr>
          <p:cNvPr id="660" name="Google Shape;660;p25"/>
          <p:cNvGrpSpPr/>
          <p:nvPr/>
        </p:nvGrpSpPr>
        <p:grpSpPr>
          <a:xfrm>
            <a:off x="9333011" y="3382119"/>
            <a:ext cx="7768978" cy="639366"/>
            <a:chOff x="0" y="-66675"/>
            <a:chExt cx="10358637" cy="852488"/>
          </a:xfrm>
        </p:grpSpPr>
        <p:sp>
          <p:nvSpPr>
            <p:cNvPr id="661" name="Google Shape;661;p25"/>
            <p:cNvSpPr/>
            <p:nvPr/>
          </p:nvSpPr>
          <p:spPr>
            <a:xfrm>
              <a:off x="0" y="0"/>
              <a:ext cx="10358637" cy="785813"/>
            </a:xfrm>
            <a:custGeom>
              <a:rect b="b" l="l" r="r" t="t"/>
              <a:pathLst>
                <a:path extrusionOk="0" h="785813" w="10358637">
                  <a:moveTo>
                    <a:pt x="0" y="0"/>
                  </a:moveTo>
                  <a:lnTo>
                    <a:pt x="10358637" y="0"/>
                  </a:lnTo>
                  <a:lnTo>
                    <a:pt x="10358637" y="785813"/>
                  </a:lnTo>
                  <a:lnTo>
                    <a:pt x="0" y="785813"/>
                  </a:lnTo>
                  <a:close/>
                </a:path>
              </a:pathLst>
            </a:custGeom>
            <a:solidFill>
              <a:srgbClr val="000000">
                <a:alpha val="0"/>
              </a:srgbClr>
            </a:solidFill>
            <a:ln>
              <a:noFill/>
            </a:ln>
          </p:spPr>
        </p:sp>
        <p:sp>
          <p:nvSpPr>
            <p:cNvPr id="662" name="Google Shape;662;p25"/>
            <p:cNvSpPr txBox="1"/>
            <p:nvPr/>
          </p:nvSpPr>
          <p:spPr>
            <a:xfrm>
              <a:off x="0" y="-66675"/>
              <a:ext cx="10358637" cy="852488"/>
            </a:xfrm>
            <a:prstGeom prst="rect">
              <a:avLst/>
            </a:prstGeom>
            <a:noFill/>
            <a:ln>
              <a:noFill/>
            </a:ln>
          </p:spPr>
          <p:txBody>
            <a:bodyPr anchorCtr="0" anchor="t" bIns="0" lIns="0" spcFirstLastPara="1" rIns="0" wrap="square" tIns="0">
              <a:noAutofit/>
            </a:bodyPr>
            <a:lstStyle/>
            <a:p>
              <a:pPr indent="0" lvl="0" marL="0" marR="0" rtl="0" algn="l">
                <a:lnSpc>
                  <a:spcPct val="160890"/>
                </a:lnSpc>
                <a:spcBef>
                  <a:spcPts val="0"/>
                </a:spcBef>
                <a:spcAft>
                  <a:spcPts val="0"/>
                </a:spcAft>
                <a:buNone/>
              </a:pPr>
              <a:r>
                <a:rPr b="0" i="0" lang="en-US" sz="1437" u="none" cap="none" strike="noStrike">
                  <a:solidFill>
                    <a:srgbClr val="CFD0D8"/>
                  </a:solidFill>
                  <a:latin typeface="Arimo"/>
                  <a:ea typeface="Arimo"/>
                  <a:cs typeface="Arimo"/>
                  <a:sym typeface="Arimo"/>
                </a:rPr>
                <a:t>AI-based threat detection development, system integration with IoT, data processing &amp; cloud storage management, research &amp; development, marketing &amp; customer support.</a:t>
              </a:r>
              <a:endParaRPr/>
            </a:p>
          </p:txBody>
        </p:sp>
      </p:grpSp>
      <p:sp>
        <p:nvSpPr>
          <p:cNvPr id="663" name="Google Shape;663;p25"/>
          <p:cNvSpPr/>
          <p:nvPr/>
        </p:nvSpPr>
        <p:spPr>
          <a:xfrm>
            <a:off x="1001762" y="4141440"/>
            <a:ext cx="16284511" cy="829247"/>
          </a:xfrm>
          <a:custGeom>
            <a:rect b="b" l="l" r="r" t="t"/>
            <a:pathLst>
              <a:path extrusionOk="0" h="1105662" w="21712682">
                <a:moveTo>
                  <a:pt x="0" y="0"/>
                </a:moveTo>
                <a:lnTo>
                  <a:pt x="21712682" y="0"/>
                </a:lnTo>
                <a:lnTo>
                  <a:pt x="21712682" y="1105662"/>
                </a:lnTo>
                <a:lnTo>
                  <a:pt x="0" y="1105662"/>
                </a:lnTo>
                <a:close/>
              </a:path>
            </a:pathLst>
          </a:custGeom>
          <a:solidFill>
            <a:srgbClr val="000000">
              <a:alpha val="0"/>
            </a:srgbClr>
          </a:solidFill>
          <a:ln>
            <a:noFill/>
          </a:ln>
        </p:spPr>
      </p:sp>
      <p:grpSp>
        <p:nvGrpSpPr>
          <p:cNvPr id="664" name="Google Shape;664;p25"/>
          <p:cNvGrpSpPr/>
          <p:nvPr/>
        </p:nvGrpSpPr>
        <p:grpSpPr>
          <a:xfrm>
            <a:off x="1186011" y="4211390"/>
            <a:ext cx="7768977" cy="344686"/>
            <a:chOff x="0" y="-66675"/>
            <a:chExt cx="10358637" cy="459582"/>
          </a:xfrm>
        </p:grpSpPr>
        <p:sp>
          <p:nvSpPr>
            <p:cNvPr id="665" name="Google Shape;665;p25"/>
            <p:cNvSpPr/>
            <p:nvPr/>
          </p:nvSpPr>
          <p:spPr>
            <a:xfrm>
              <a:off x="0" y="0"/>
              <a:ext cx="10358637" cy="392907"/>
            </a:xfrm>
            <a:custGeom>
              <a:rect b="b" l="l" r="r" t="t"/>
              <a:pathLst>
                <a:path extrusionOk="0" h="392907" w="10358637">
                  <a:moveTo>
                    <a:pt x="0" y="0"/>
                  </a:moveTo>
                  <a:lnTo>
                    <a:pt x="10358637" y="0"/>
                  </a:lnTo>
                  <a:lnTo>
                    <a:pt x="10358637" y="392907"/>
                  </a:lnTo>
                  <a:lnTo>
                    <a:pt x="0" y="392907"/>
                  </a:lnTo>
                  <a:close/>
                </a:path>
              </a:pathLst>
            </a:custGeom>
            <a:solidFill>
              <a:srgbClr val="000000">
                <a:alpha val="0"/>
              </a:srgbClr>
            </a:solidFill>
            <a:ln>
              <a:noFill/>
            </a:ln>
          </p:spPr>
        </p:sp>
        <p:sp>
          <p:nvSpPr>
            <p:cNvPr id="666" name="Google Shape;666;p25"/>
            <p:cNvSpPr txBox="1"/>
            <p:nvPr/>
          </p:nvSpPr>
          <p:spPr>
            <a:xfrm>
              <a:off x="0" y="-66675"/>
              <a:ext cx="10358637" cy="459582"/>
            </a:xfrm>
            <a:prstGeom prst="rect">
              <a:avLst/>
            </a:prstGeom>
            <a:noFill/>
            <a:ln>
              <a:noFill/>
            </a:ln>
          </p:spPr>
          <p:txBody>
            <a:bodyPr anchorCtr="0" anchor="t" bIns="0" lIns="0" spcFirstLastPara="1" rIns="0" wrap="square" tIns="0">
              <a:noAutofit/>
            </a:bodyPr>
            <a:lstStyle/>
            <a:p>
              <a:pPr indent="0" lvl="0" marL="0" marR="0" rtl="0" algn="l">
                <a:lnSpc>
                  <a:spcPct val="160890"/>
                </a:lnSpc>
                <a:spcBef>
                  <a:spcPts val="0"/>
                </a:spcBef>
                <a:spcAft>
                  <a:spcPts val="0"/>
                </a:spcAft>
                <a:buNone/>
              </a:pPr>
              <a:r>
                <a:rPr b="0" i="0" lang="en-US" sz="1437" u="none" cap="none" strike="noStrike">
                  <a:solidFill>
                    <a:srgbClr val="CFD0D8"/>
                  </a:solidFill>
                  <a:latin typeface="Arimo"/>
                  <a:ea typeface="Arimo"/>
                  <a:cs typeface="Arimo"/>
                  <a:sym typeface="Arimo"/>
                </a:rPr>
                <a:t>Key Resources</a:t>
              </a:r>
              <a:endParaRPr/>
            </a:p>
          </p:txBody>
        </p:sp>
      </p:grpSp>
      <p:grpSp>
        <p:nvGrpSpPr>
          <p:cNvPr id="667" name="Google Shape;667;p25"/>
          <p:cNvGrpSpPr/>
          <p:nvPr/>
        </p:nvGrpSpPr>
        <p:grpSpPr>
          <a:xfrm>
            <a:off x="9333011" y="4211390"/>
            <a:ext cx="7768978" cy="639366"/>
            <a:chOff x="0" y="-66675"/>
            <a:chExt cx="10358637" cy="852488"/>
          </a:xfrm>
        </p:grpSpPr>
        <p:sp>
          <p:nvSpPr>
            <p:cNvPr id="668" name="Google Shape;668;p25"/>
            <p:cNvSpPr/>
            <p:nvPr/>
          </p:nvSpPr>
          <p:spPr>
            <a:xfrm>
              <a:off x="0" y="0"/>
              <a:ext cx="10358637" cy="785813"/>
            </a:xfrm>
            <a:custGeom>
              <a:rect b="b" l="l" r="r" t="t"/>
              <a:pathLst>
                <a:path extrusionOk="0" h="785813" w="10358637">
                  <a:moveTo>
                    <a:pt x="0" y="0"/>
                  </a:moveTo>
                  <a:lnTo>
                    <a:pt x="10358637" y="0"/>
                  </a:lnTo>
                  <a:lnTo>
                    <a:pt x="10358637" y="785813"/>
                  </a:lnTo>
                  <a:lnTo>
                    <a:pt x="0" y="785813"/>
                  </a:lnTo>
                  <a:close/>
                </a:path>
              </a:pathLst>
            </a:custGeom>
            <a:solidFill>
              <a:srgbClr val="000000">
                <a:alpha val="0"/>
              </a:srgbClr>
            </a:solidFill>
            <a:ln>
              <a:noFill/>
            </a:ln>
          </p:spPr>
        </p:sp>
        <p:sp>
          <p:nvSpPr>
            <p:cNvPr id="669" name="Google Shape;669;p25"/>
            <p:cNvSpPr txBox="1"/>
            <p:nvPr/>
          </p:nvSpPr>
          <p:spPr>
            <a:xfrm>
              <a:off x="0" y="-66675"/>
              <a:ext cx="10358637" cy="852488"/>
            </a:xfrm>
            <a:prstGeom prst="rect">
              <a:avLst/>
            </a:prstGeom>
            <a:noFill/>
            <a:ln>
              <a:noFill/>
            </a:ln>
          </p:spPr>
          <p:txBody>
            <a:bodyPr anchorCtr="0" anchor="t" bIns="0" lIns="0" spcFirstLastPara="1" rIns="0" wrap="square" tIns="0">
              <a:noAutofit/>
            </a:bodyPr>
            <a:lstStyle/>
            <a:p>
              <a:pPr indent="0" lvl="0" marL="0" marR="0" rtl="0" algn="l">
                <a:lnSpc>
                  <a:spcPct val="160890"/>
                </a:lnSpc>
                <a:spcBef>
                  <a:spcPts val="0"/>
                </a:spcBef>
                <a:spcAft>
                  <a:spcPts val="0"/>
                </a:spcAft>
                <a:buNone/>
              </a:pPr>
              <a:r>
                <a:rPr b="0" i="0" lang="en-US" sz="1437" u="none" cap="none" strike="noStrike">
                  <a:solidFill>
                    <a:srgbClr val="CFD0D8"/>
                  </a:solidFill>
                  <a:latin typeface="Arimo"/>
                  <a:ea typeface="Arimo"/>
                  <a:cs typeface="Arimo"/>
                  <a:sym typeface="Arimo"/>
                </a:rPr>
                <a:t>AI-powered surveillance software, hardware components, cloud storage infrastructure, development team, secure communication &amp; data encryption protocols.</a:t>
              </a:r>
              <a:endParaRPr/>
            </a:p>
          </p:txBody>
        </p:sp>
      </p:grpSp>
      <p:sp>
        <p:nvSpPr>
          <p:cNvPr id="670" name="Google Shape;670;p25"/>
          <p:cNvSpPr/>
          <p:nvPr/>
        </p:nvSpPr>
        <p:spPr>
          <a:xfrm>
            <a:off x="1001762" y="4970710"/>
            <a:ext cx="16284511" cy="829247"/>
          </a:xfrm>
          <a:custGeom>
            <a:rect b="b" l="l" r="r" t="t"/>
            <a:pathLst>
              <a:path extrusionOk="0" h="1105662" w="21712682">
                <a:moveTo>
                  <a:pt x="0" y="0"/>
                </a:moveTo>
                <a:lnTo>
                  <a:pt x="21712682" y="0"/>
                </a:lnTo>
                <a:lnTo>
                  <a:pt x="21712682" y="1105662"/>
                </a:lnTo>
                <a:lnTo>
                  <a:pt x="0" y="1105662"/>
                </a:lnTo>
                <a:close/>
              </a:path>
            </a:pathLst>
          </a:custGeom>
          <a:solidFill>
            <a:srgbClr val="FFFFFF">
              <a:alpha val="0"/>
            </a:srgbClr>
          </a:solidFill>
          <a:ln>
            <a:noFill/>
          </a:ln>
        </p:spPr>
      </p:sp>
      <p:grpSp>
        <p:nvGrpSpPr>
          <p:cNvPr id="671" name="Google Shape;671;p25"/>
          <p:cNvGrpSpPr/>
          <p:nvPr/>
        </p:nvGrpSpPr>
        <p:grpSpPr>
          <a:xfrm>
            <a:off x="1186011" y="5040660"/>
            <a:ext cx="7768977" cy="344686"/>
            <a:chOff x="0" y="-66675"/>
            <a:chExt cx="10358637" cy="459582"/>
          </a:xfrm>
        </p:grpSpPr>
        <p:sp>
          <p:nvSpPr>
            <p:cNvPr id="672" name="Google Shape;672;p25"/>
            <p:cNvSpPr/>
            <p:nvPr/>
          </p:nvSpPr>
          <p:spPr>
            <a:xfrm>
              <a:off x="0" y="0"/>
              <a:ext cx="10358637" cy="392907"/>
            </a:xfrm>
            <a:custGeom>
              <a:rect b="b" l="l" r="r" t="t"/>
              <a:pathLst>
                <a:path extrusionOk="0" h="392907" w="10358637">
                  <a:moveTo>
                    <a:pt x="0" y="0"/>
                  </a:moveTo>
                  <a:lnTo>
                    <a:pt x="10358637" y="0"/>
                  </a:lnTo>
                  <a:lnTo>
                    <a:pt x="10358637" y="392907"/>
                  </a:lnTo>
                  <a:lnTo>
                    <a:pt x="0" y="392907"/>
                  </a:lnTo>
                  <a:close/>
                </a:path>
              </a:pathLst>
            </a:custGeom>
            <a:solidFill>
              <a:srgbClr val="000000">
                <a:alpha val="0"/>
              </a:srgbClr>
            </a:solidFill>
            <a:ln>
              <a:noFill/>
            </a:ln>
          </p:spPr>
        </p:sp>
        <p:sp>
          <p:nvSpPr>
            <p:cNvPr id="673" name="Google Shape;673;p25"/>
            <p:cNvSpPr txBox="1"/>
            <p:nvPr/>
          </p:nvSpPr>
          <p:spPr>
            <a:xfrm>
              <a:off x="0" y="-66675"/>
              <a:ext cx="10358637" cy="459582"/>
            </a:xfrm>
            <a:prstGeom prst="rect">
              <a:avLst/>
            </a:prstGeom>
            <a:noFill/>
            <a:ln>
              <a:noFill/>
            </a:ln>
          </p:spPr>
          <p:txBody>
            <a:bodyPr anchorCtr="0" anchor="t" bIns="0" lIns="0" spcFirstLastPara="1" rIns="0" wrap="square" tIns="0">
              <a:noAutofit/>
            </a:bodyPr>
            <a:lstStyle/>
            <a:p>
              <a:pPr indent="0" lvl="0" marL="0" marR="0" rtl="0" algn="l">
                <a:lnSpc>
                  <a:spcPct val="160890"/>
                </a:lnSpc>
                <a:spcBef>
                  <a:spcPts val="0"/>
                </a:spcBef>
                <a:spcAft>
                  <a:spcPts val="0"/>
                </a:spcAft>
                <a:buNone/>
              </a:pPr>
              <a:r>
                <a:rPr b="0" i="0" lang="en-US" sz="1437" u="none" cap="none" strike="noStrike">
                  <a:solidFill>
                    <a:srgbClr val="CFD0D8"/>
                  </a:solidFill>
                  <a:latin typeface="Arimo"/>
                  <a:ea typeface="Arimo"/>
                  <a:cs typeface="Arimo"/>
                  <a:sym typeface="Arimo"/>
                </a:rPr>
                <a:t>Value Propositions</a:t>
              </a:r>
              <a:endParaRPr/>
            </a:p>
          </p:txBody>
        </p:sp>
      </p:grpSp>
      <p:grpSp>
        <p:nvGrpSpPr>
          <p:cNvPr id="674" name="Google Shape;674;p25"/>
          <p:cNvGrpSpPr/>
          <p:nvPr/>
        </p:nvGrpSpPr>
        <p:grpSpPr>
          <a:xfrm>
            <a:off x="9333011" y="5040660"/>
            <a:ext cx="7768978" cy="639366"/>
            <a:chOff x="0" y="-66675"/>
            <a:chExt cx="10358637" cy="852488"/>
          </a:xfrm>
        </p:grpSpPr>
        <p:sp>
          <p:nvSpPr>
            <p:cNvPr id="675" name="Google Shape;675;p25"/>
            <p:cNvSpPr/>
            <p:nvPr/>
          </p:nvSpPr>
          <p:spPr>
            <a:xfrm>
              <a:off x="0" y="0"/>
              <a:ext cx="10358637" cy="785813"/>
            </a:xfrm>
            <a:custGeom>
              <a:rect b="b" l="l" r="r" t="t"/>
              <a:pathLst>
                <a:path extrusionOk="0" h="785813" w="10358637">
                  <a:moveTo>
                    <a:pt x="0" y="0"/>
                  </a:moveTo>
                  <a:lnTo>
                    <a:pt x="10358637" y="0"/>
                  </a:lnTo>
                  <a:lnTo>
                    <a:pt x="10358637" y="785813"/>
                  </a:lnTo>
                  <a:lnTo>
                    <a:pt x="0" y="785813"/>
                  </a:lnTo>
                  <a:close/>
                </a:path>
              </a:pathLst>
            </a:custGeom>
            <a:solidFill>
              <a:srgbClr val="000000">
                <a:alpha val="0"/>
              </a:srgbClr>
            </a:solidFill>
            <a:ln>
              <a:noFill/>
            </a:ln>
          </p:spPr>
        </p:sp>
        <p:sp>
          <p:nvSpPr>
            <p:cNvPr id="676" name="Google Shape;676;p25"/>
            <p:cNvSpPr txBox="1"/>
            <p:nvPr/>
          </p:nvSpPr>
          <p:spPr>
            <a:xfrm>
              <a:off x="0" y="-66675"/>
              <a:ext cx="10358637" cy="852488"/>
            </a:xfrm>
            <a:prstGeom prst="rect">
              <a:avLst/>
            </a:prstGeom>
            <a:noFill/>
            <a:ln>
              <a:noFill/>
            </a:ln>
          </p:spPr>
          <p:txBody>
            <a:bodyPr anchorCtr="0" anchor="t" bIns="0" lIns="0" spcFirstLastPara="1" rIns="0" wrap="square" tIns="0">
              <a:noAutofit/>
            </a:bodyPr>
            <a:lstStyle/>
            <a:p>
              <a:pPr indent="0" lvl="0" marL="0" marR="0" rtl="0" algn="l">
                <a:lnSpc>
                  <a:spcPct val="160890"/>
                </a:lnSpc>
                <a:spcBef>
                  <a:spcPts val="0"/>
                </a:spcBef>
                <a:spcAft>
                  <a:spcPts val="0"/>
                </a:spcAft>
                <a:buNone/>
              </a:pPr>
              <a:r>
                <a:rPr b="0" i="0" lang="en-US" sz="1437" u="none" cap="none" strike="noStrike">
                  <a:solidFill>
                    <a:srgbClr val="CFD0D8"/>
                  </a:solidFill>
                  <a:latin typeface="Arimo"/>
                  <a:ea typeface="Arimo"/>
                  <a:cs typeface="Arimo"/>
                  <a:sym typeface="Arimo"/>
                </a:rPr>
                <a:t>Real-time, AI-driven theft detection, instant alerts, integration with smart home security, cost-effective solution, easy-to-install interface.</a:t>
              </a:r>
              <a:endParaRPr/>
            </a:p>
          </p:txBody>
        </p:sp>
      </p:grpSp>
      <p:sp>
        <p:nvSpPr>
          <p:cNvPr id="677" name="Google Shape;677;p25"/>
          <p:cNvSpPr/>
          <p:nvPr/>
        </p:nvSpPr>
        <p:spPr>
          <a:xfrm>
            <a:off x="1001762" y="5799981"/>
            <a:ext cx="16284511" cy="829247"/>
          </a:xfrm>
          <a:custGeom>
            <a:rect b="b" l="l" r="r" t="t"/>
            <a:pathLst>
              <a:path extrusionOk="0" h="1105662" w="21712682">
                <a:moveTo>
                  <a:pt x="0" y="0"/>
                </a:moveTo>
                <a:lnTo>
                  <a:pt x="21712682" y="0"/>
                </a:lnTo>
                <a:lnTo>
                  <a:pt x="21712682" y="1105662"/>
                </a:lnTo>
                <a:lnTo>
                  <a:pt x="0" y="1105662"/>
                </a:lnTo>
                <a:close/>
              </a:path>
            </a:pathLst>
          </a:custGeom>
          <a:solidFill>
            <a:srgbClr val="000000">
              <a:alpha val="0"/>
            </a:srgbClr>
          </a:solidFill>
          <a:ln>
            <a:noFill/>
          </a:ln>
        </p:spPr>
      </p:sp>
      <p:grpSp>
        <p:nvGrpSpPr>
          <p:cNvPr id="678" name="Google Shape;678;p25"/>
          <p:cNvGrpSpPr/>
          <p:nvPr/>
        </p:nvGrpSpPr>
        <p:grpSpPr>
          <a:xfrm>
            <a:off x="1186011" y="5869930"/>
            <a:ext cx="7768977" cy="344686"/>
            <a:chOff x="0" y="-66675"/>
            <a:chExt cx="10358637" cy="459582"/>
          </a:xfrm>
        </p:grpSpPr>
        <p:sp>
          <p:nvSpPr>
            <p:cNvPr id="679" name="Google Shape;679;p25"/>
            <p:cNvSpPr/>
            <p:nvPr/>
          </p:nvSpPr>
          <p:spPr>
            <a:xfrm>
              <a:off x="0" y="0"/>
              <a:ext cx="10358637" cy="392907"/>
            </a:xfrm>
            <a:custGeom>
              <a:rect b="b" l="l" r="r" t="t"/>
              <a:pathLst>
                <a:path extrusionOk="0" h="392907" w="10358637">
                  <a:moveTo>
                    <a:pt x="0" y="0"/>
                  </a:moveTo>
                  <a:lnTo>
                    <a:pt x="10358637" y="0"/>
                  </a:lnTo>
                  <a:lnTo>
                    <a:pt x="10358637" y="392907"/>
                  </a:lnTo>
                  <a:lnTo>
                    <a:pt x="0" y="392907"/>
                  </a:lnTo>
                  <a:close/>
                </a:path>
              </a:pathLst>
            </a:custGeom>
            <a:solidFill>
              <a:srgbClr val="000000">
                <a:alpha val="0"/>
              </a:srgbClr>
            </a:solidFill>
            <a:ln>
              <a:noFill/>
            </a:ln>
          </p:spPr>
        </p:sp>
        <p:sp>
          <p:nvSpPr>
            <p:cNvPr id="680" name="Google Shape;680;p25"/>
            <p:cNvSpPr txBox="1"/>
            <p:nvPr/>
          </p:nvSpPr>
          <p:spPr>
            <a:xfrm>
              <a:off x="0" y="-66675"/>
              <a:ext cx="10358637" cy="459582"/>
            </a:xfrm>
            <a:prstGeom prst="rect">
              <a:avLst/>
            </a:prstGeom>
            <a:noFill/>
            <a:ln>
              <a:noFill/>
            </a:ln>
          </p:spPr>
          <p:txBody>
            <a:bodyPr anchorCtr="0" anchor="t" bIns="0" lIns="0" spcFirstLastPara="1" rIns="0" wrap="square" tIns="0">
              <a:noAutofit/>
            </a:bodyPr>
            <a:lstStyle/>
            <a:p>
              <a:pPr indent="0" lvl="0" marL="0" marR="0" rtl="0" algn="l">
                <a:lnSpc>
                  <a:spcPct val="160890"/>
                </a:lnSpc>
                <a:spcBef>
                  <a:spcPts val="0"/>
                </a:spcBef>
                <a:spcAft>
                  <a:spcPts val="0"/>
                </a:spcAft>
                <a:buNone/>
              </a:pPr>
              <a:r>
                <a:rPr b="0" i="0" lang="en-US" sz="1437" u="none" cap="none" strike="noStrike">
                  <a:solidFill>
                    <a:srgbClr val="CFD0D8"/>
                  </a:solidFill>
                  <a:latin typeface="Arimo"/>
                  <a:ea typeface="Arimo"/>
                  <a:cs typeface="Arimo"/>
                  <a:sym typeface="Arimo"/>
                </a:rPr>
                <a:t>Customer Relationships</a:t>
              </a:r>
              <a:endParaRPr/>
            </a:p>
          </p:txBody>
        </p:sp>
      </p:grpSp>
      <p:grpSp>
        <p:nvGrpSpPr>
          <p:cNvPr id="681" name="Google Shape;681;p25"/>
          <p:cNvGrpSpPr/>
          <p:nvPr/>
        </p:nvGrpSpPr>
        <p:grpSpPr>
          <a:xfrm>
            <a:off x="9333011" y="5869930"/>
            <a:ext cx="7768978" cy="639366"/>
            <a:chOff x="0" y="-66675"/>
            <a:chExt cx="10358637" cy="852488"/>
          </a:xfrm>
        </p:grpSpPr>
        <p:sp>
          <p:nvSpPr>
            <p:cNvPr id="682" name="Google Shape;682;p25"/>
            <p:cNvSpPr/>
            <p:nvPr/>
          </p:nvSpPr>
          <p:spPr>
            <a:xfrm>
              <a:off x="0" y="0"/>
              <a:ext cx="10358637" cy="785813"/>
            </a:xfrm>
            <a:custGeom>
              <a:rect b="b" l="l" r="r" t="t"/>
              <a:pathLst>
                <a:path extrusionOk="0" h="785813" w="10358637">
                  <a:moveTo>
                    <a:pt x="0" y="0"/>
                  </a:moveTo>
                  <a:lnTo>
                    <a:pt x="10358637" y="0"/>
                  </a:lnTo>
                  <a:lnTo>
                    <a:pt x="10358637" y="785813"/>
                  </a:lnTo>
                  <a:lnTo>
                    <a:pt x="0" y="785813"/>
                  </a:lnTo>
                  <a:close/>
                </a:path>
              </a:pathLst>
            </a:custGeom>
            <a:solidFill>
              <a:srgbClr val="000000">
                <a:alpha val="0"/>
              </a:srgbClr>
            </a:solidFill>
            <a:ln>
              <a:noFill/>
            </a:ln>
          </p:spPr>
        </p:sp>
        <p:sp>
          <p:nvSpPr>
            <p:cNvPr id="683" name="Google Shape;683;p25"/>
            <p:cNvSpPr txBox="1"/>
            <p:nvPr/>
          </p:nvSpPr>
          <p:spPr>
            <a:xfrm>
              <a:off x="0" y="-66675"/>
              <a:ext cx="10358637" cy="852488"/>
            </a:xfrm>
            <a:prstGeom prst="rect">
              <a:avLst/>
            </a:prstGeom>
            <a:noFill/>
            <a:ln>
              <a:noFill/>
            </a:ln>
          </p:spPr>
          <p:txBody>
            <a:bodyPr anchorCtr="0" anchor="t" bIns="0" lIns="0" spcFirstLastPara="1" rIns="0" wrap="square" tIns="0">
              <a:noAutofit/>
            </a:bodyPr>
            <a:lstStyle/>
            <a:p>
              <a:pPr indent="0" lvl="0" marL="0" marR="0" rtl="0" algn="l">
                <a:lnSpc>
                  <a:spcPct val="160890"/>
                </a:lnSpc>
                <a:spcBef>
                  <a:spcPts val="0"/>
                </a:spcBef>
                <a:spcAft>
                  <a:spcPts val="0"/>
                </a:spcAft>
                <a:buNone/>
              </a:pPr>
              <a:r>
                <a:rPr b="0" i="0" lang="en-US" sz="1437" u="none" cap="none" strike="noStrike">
                  <a:solidFill>
                    <a:srgbClr val="CFD0D8"/>
                  </a:solidFill>
                  <a:latin typeface="Arimo"/>
                  <a:ea typeface="Arimo"/>
                  <a:cs typeface="Arimo"/>
                  <a:sym typeface="Arimo"/>
                </a:rPr>
                <a:t>24/7 customer support, mobile app for monitoring, subscription-based service, personalized security solutions.</a:t>
              </a:r>
              <a:endParaRPr/>
            </a:p>
          </p:txBody>
        </p:sp>
      </p:grpSp>
      <p:sp>
        <p:nvSpPr>
          <p:cNvPr id="684" name="Google Shape;684;p25"/>
          <p:cNvSpPr/>
          <p:nvPr/>
        </p:nvSpPr>
        <p:spPr>
          <a:xfrm>
            <a:off x="1001762" y="6629251"/>
            <a:ext cx="16284511" cy="829247"/>
          </a:xfrm>
          <a:custGeom>
            <a:rect b="b" l="l" r="r" t="t"/>
            <a:pathLst>
              <a:path extrusionOk="0" h="1105662" w="21712682">
                <a:moveTo>
                  <a:pt x="0" y="0"/>
                </a:moveTo>
                <a:lnTo>
                  <a:pt x="21712682" y="0"/>
                </a:lnTo>
                <a:lnTo>
                  <a:pt x="21712682" y="1105662"/>
                </a:lnTo>
                <a:lnTo>
                  <a:pt x="0" y="1105662"/>
                </a:lnTo>
                <a:close/>
              </a:path>
            </a:pathLst>
          </a:custGeom>
          <a:solidFill>
            <a:srgbClr val="FFFFFF">
              <a:alpha val="0"/>
            </a:srgbClr>
          </a:solidFill>
          <a:ln>
            <a:noFill/>
          </a:ln>
        </p:spPr>
      </p:sp>
      <p:grpSp>
        <p:nvGrpSpPr>
          <p:cNvPr id="685" name="Google Shape;685;p25"/>
          <p:cNvGrpSpPr/>
          <p:nvPr/>
        </p:nvGrpSpPr>
        <p:grpSpPr>
          <a:xfrm>
            <a:off x="1186011" y="6699200"/>
            <a:ext cx="7768977" cy="344686"/>
            <a:chOff x="0" y="-66675"/>
            <a:chExt cx="10358637" cy="459582"/>
          </a:xfrm>
        </p:grpSpPr>
        <p:sp>
          <p:nvSpPr>
            <p:cNvPr id="686" name="Google Shape;686;p25"/>
            <p:cNvSpPr/>
            <p:nvPr/>
          </p:nvSpPr>
          <p:spPr>
            <a:xfrm>
              <a:off x="0" y="0"/>
              <a:ext cx="10358637" cy="392907"/>
            </a:xfrm>
            <a:custGeom>
              <a:rect b="b" l="l" r="r" t="t"/>
              <a:pathLst>
                <a:path extrusionOk="0" h="392907" w="10358637">
                  <a:moveTo>
                    <a:pt x="0" y="0"/>
                  </a:moveTo>
                  <a:lnTo>
                    <a:pt x="10358637" y="0"/>
                  </a:lnTo>
                  <a:lnTo>
                    <a:pt x="10358637" y="392907"/>
                  </a:lnTo>
                  <a:lnTo>
                    <a:pt x="0" y="392907"/>
                  </a:lnTo>
                  <a:close/>
                </a:path>
              </a:pathLst>
            </a:custGeom>
            <a:solidFill>
              <a:srgbClr val="000000">
                <a:alpha val="0"/>
              </a:srgbClr>
            </a:solidFill>
            <a:ln>
              <a:noFill/>
            </a:ln>
          </p:spPr>
        </p:sp>
        <p:sp>
          <p:nvSpPr>
            <p:cNvPr id="687" name="Google Shape;687;p25"/>
            <p:cNvSpPr txBox="1"/>
            <p:nvPr/>
          </p:nvSpPr>
          <p:spPr>
            <a:xfrm>
              <a:off x="0" y="-66675"/>
              <a:ext cx="10358637" cy="459582"/>
            </a:xfrm>
            <a:prstGeom prst="rect">
              <a:avLst/>
            </a:prstGeom>
            <a:noFill/>
            <a:ln>
              <a:noFill/>
            </a:ln>
          </p:spPr>
          <p:txBody>
            <a:bodyPr anchorCtr="0" anchor="t" bIns="0" lIns="0" spcFirstLastPara="1" rIns="0" wrap="square" tIns="0">
              <a:noAutofit/>
            </a:bodyPr>
            <a:lstStyle/>
            <a:p>
              <a:pPr indent="0" lvl="0" marL="0" marR="0" rtl="0" algn="l">
                <a:lnSpc>
                  <a:spcPct val="160890"/>
                </a:lnSpc>
                <a:spcBef>
                  <a:spcPts val="0"/>
                </a:spcBef>
                <a:spcAft>
                  <a:spcPts val="0"/>
                </a:spcAft>
                <a:buNone/>
              </a:pPr>
              <a:r>
                <a:rPr b="0" i="0" lang="en-US" sz="1437" u="none" cap="none" strike="noStrike">
                  <a:solidFill>
                    <a:srgbClr val="CFD0D8"/>
                  </a:solidFill>
                  <a:latin typeface="Arimo"/>
                  <a:ea typeface="Arimo"/>
                  <a:cs typeface="Arimo"/>
                  <a:sym typeface="Arimo"/>
                </a:rPr>
                <a:t>Channels</a:t>
              </a:r>
              <a:endParaRPr/>
            </a:p>
          </p:txBody>
        </p:sp>
      </p:grpSp>
      <p:grpSp>
        <p:nvGrpSpPr>
          <p:cNvPr id="688" name="Google Shape;688;p25"/>
          <p:cNvGrpSpPr/>
          <p:nvPr/>
        </p:nvGrpSpPr>
        <p:grpSpPr>
          <a:xfrm>
            <a:off x="9333011" y="6699200"/>
            <a:ext cx="7768978" cy="639366"/>
            <a:chOff x="0" y="-66675"/>
            <a:chExt cx="10358637" cy="852488"/>
          </a:xfrm>
        </p:grpSpPr>
        <p:sp>
          <p:nvSpPr>
            <p:cNvPr id="689" name="Google Shape;689;p25"/>
            <p:cNvSpPr/>
            <p:nvPr/>
          </p:nvSpPr>
          <p:spPr>
            <a:xfrm>
              <a:off x="0" y="0"/>
              <a:ext cx="10358637" cy="785813"/>
            </a:xfrm>
            <a:custGeom>
              <a:rect b="b" l="l" r="r" t="t"/>
              <a:pathLst>
                <a:path extrusionOk="0" h="785813" w="10358637">
                  <a:moveTo>
                    <a:pt x="0" y="0"/>
                  </a:moveTo>
                  <a:lnTo>
                    <a:pt x="10358637" y="0"/>
                  </a:lnTo>
                  <a:lnTo>
                    <a:pt x="10358637" y="785813"/>
                  </a:lnTo>
                  <a:lnTo>
                    <a:pt x="0" y="785813"/>
                  </a:lnTo>
                  <a:close/>
                </a:path>
              </a:pathLst>
            </a:custGeom>
            <a:solidFill>
              <a:srgbClr val="000000">
                <a:alpha val="0"/>
              </a:srgbClr>
            </a:solidFill>
            <a:ln>
              <a:noFill/>
            </a:ln>
          </p:spPr>
        </p:sp>
        <p:sp>
          <p:nvSpPr>
            <p:cNvPr id="690" name="Google Shape;690;p25"/>
            <p:cNvSpPr txBox="1"/>
            <p:nvPr/>
          </p:nvSpPr>
          <p:spPr>
            <a:xfrm>
              <a:off x="0" y="-66675"/>
              <a:ext cx="10358637" cy="852488"/>
            </a:xfrm>
            <a:prstGeom prst="rect">
              <a:avLst/>
            </a:prstGeom>
            <a:noFill/>
            <a:ln>
              <a:noFill/>
            </a:ln>
          </p:spPr>
          <p:txBody>
            <a:bodyPr anchorCtr="0" anchor="t" bIns="0" lIns="0" spcFirstLastPara="1" rIns="0" wrap="square" tIns="0">
              <a:noAutofit/>
            </a:bodyPr>
            <a:lstStyle/>
            <a:p>
              <a:pPr indent="0" lvl="0" marL="0" marR="0" rtl="0" algn="l">
                <a:lnSpc>
                  <a:spcPct val="160890"/>
                </a:lnSpc>
                <a:spcBef>
                  <a:spcPts val="0"/>
                </a:spcBef>
                <a:spcAft>
                  <a:spcPts val="0"/>
                </a:spcAft>
                <a:buNone/>
              </a:pPr>
              <a:r>
                <a:rPr b="0" i="0" lang="en-US" sz="1437" u="none" cap="none" strike="noStrike">
                  <a:solidFill>
                    <a:srgbClr val="CFD0D8"/>
                  </a:solidFill>
                  <a:latin typeface="Arimo"/>
                  <a:ea typeface="Arimo"/>
                  <a:cs typeface="Arimo"/>
                  <a:sym typeface="Arimo"/>
                </a:rPr>
                <a:t>Direct sales via website &amp; mobile app, partnerships with security firms &amp; retailers, online marketplaces, B2B collaborations.</a:t>
              </a:r>
              <a:endParaRPr/>
            </a:p>
          </p:txBody>
        </p:sp>
      </p:grpSp>
      <p:sp>
        <p:nvSpPr>
          <p:cNvPr id="691" name="Google Shape;691;p25"/>
          <p:cNvSpPr/>
          <p:nvPr/>
        </p:nvSpPr>
        <p:spPr>
          <a:xfrm>
            <a:off x="1001762" y="7458521"/>
            <a:ext cx="16284511" cy="829247"/>
          </a:xfrm>
          <a:custGeom>
            <a:rect b="b" l="l" r="r" t="t"/>
            <a:pathLst>
              <a:path extrusionOk="0" h="1105662" w="21712682">
                <a:moveTo>
                  <a:pt x="0" y="0"/>
                </a:moveTo>
                <a:lnTo>
                  <a:pt x="21712682" y="0"/>
                </a:lnTo>
                <a:lnTo>
                  <a:pt x="21712682" y="1105662"/>
                </a:lnTo>
                <a:lnTo>
                  <a:pt x="0" y="1105662"/>
                </a:lnTo>
                <a:close/>
              </a:path>
            </a:pathLst>
          </a:custGeom>
          <a:solidFill>
            <a:srgbClr val="000000">
              <a:alpha val="0"/>
            </a:srgbClr>
          </a:solidFill>
          <a:ln>
            <a:noFill/>
          </a:ln>
        </p:spPr>
      </p:sp>
      <p:grpSp>
        <p:nvGrpSpPr>
          <p:cNvPr id="692" name="Google Shape;692;p25"/>
          <p:cNvGrpSpPr/>
          <p:nvPr/>
        </p:nvGrpSpPr>
        <p:grpSpPr>
          <a:xfrm>
            <a:off x="1186011" y="7528471"/>
            <a:ext cx="7768977" cy="344686"/>
            <a:chOff x="0" y="-66675"/>
            <a:chExt cx="10358637" cy="459582"/>
          </a:xfrm>
        </p:grpSpPr>
        <p:sp>
          <p:nvSpPr>
            <p:cNvPr id="693" name="Google Shape;693;p25"/>
            <p:cNvSpPr/>
            <p:nvPr/>
          </p:nvSpPr>
          <p:spPr>
            <a:xfrm>
              <a:off x="0" y="0"/>
              <a:ext cx="10358637" cy="392907"/>
            </a:xfrm>
            <a:custGeom>
              <a:rect b="b" l="l" r="r" t="t"/>
              <a:pathLst>
                <a:path extrusionOk="0" h="392907" w="10358637">
                  <a:moveTo>
                    <a:pt x="0" y="0"/>
                  </a:moveTo>
                  <a:lnTo>
                    <a:pt x="10358637" y="0"/>
                  </a:lnTo>
                  <a:lnTo>
                    <a:pt x="10358637" y="392907"/>
                  </a:lnTo>
                  <a:lnTo>
                    <a:pt x="0" y="392907"/>
                  </a:lnTo>
                  <a:close/>
                </a:path>
              </a:pathLst>
            </a:custGeom>
            <a:solidFill>
              <a:srgbClr val="000000">
                <a:alpha val="0"/>
              </a:srgbClr>
            </a:solidFill>
            <a:ln>
              <a:noFill/>
            </a:ln>
          </p:spPr>
        </p:sp>
        <p:sp>
          <p:nvSpPr>
            <p:cNvPr id="694" name="Google Shape;694;p25"/>
            <p:cNvSpPr txBox="1"/>
            <p:nvPr/>
          </p:nvSpPr>
          <p:spPr>
            <a:xfrm>
              <a:off x="0" y="-66675"/>
              <a:ext cx="10358637" cy="459582"/>
            </a:xfrm>
            <a:prstGeom prst="rect">
              <a:avLst/>
            </a:prstGeom>
            <a:noFill/>
            <a:ln>
              <a:noFill/>
            </a:ln>
          </p:spPr>
          <p:txBody>
            <a:bodyPr anchorCtr="0" anchor="t" bIns="0" lIns="0" spcFirstLastPara="1" rIns="0" wrap="square" tIns="0">
              <a:noAutofit/>
            </a:bodyPr>
            <a:lstStyle/>
            <a:p>
              <a:pPr indent="0" lvl="0" marL="0" marR="0" rtl="0" algn="l">
                <a:lnSpc>
                  <a:spcPct val="160890"/>
                </a:lnSpc>
                <a:spcBef>
                  <a:spcPts val="0"/>
                </a:spcBef>
                <a:spcAft>
                  <a:spcPts val="0"/>
                </a:spcAft>
                <a:buNone/>
              </a:pPr>
              <a:r>
                <a:rPr b="0" i="0" lang="en-US" sz="1437" u="none" cap="none" strike="noStrike">
                  <a:solidFill>
                    <a:srgbClr val="CFD0D8"/>
                  </a:solidFill>
                  <a:latin typeface="Arimo"/>
                  <a:ea typeface="Arimo"/>
                  <a:cs typeface="Arimo"/>
                  <a:sym typeface="Arimo"/>
                </a:rPr>
                <a:t>Customer Segments</a:t>
              </a:r>
              <a:endParaRPr/>
            </a:p>
          </p:txBody>
        </p:sp>
      </p:grpSp>
      <p:grpSp>
        <p:nvGrpSpPr>
          <p:cNvPr id="695" name="Google Shape;695;p25"/>
          <p:cNvGrpSpPr/>
          <p:nvPr/>
        </p:nvGrpSpPr>
        <p:grpSpPr>
          <a:xfrm>
            <a:off x="9333011" y="7528471"/>
            <a:ext cx="7768978" cy="639366"/>
            <a:chOff x="0" y="-66675"/>
            <a:chExt cx="10358637" cy="852488"/>
          </a:xfrm>
        </p:grpSpPr>
        <p:sp>
          <p:nvSpPr>
            <p:cNvPr id="696" name="Google Shape;696;p25"/>
            <p:cNvSpPr/>
            <p:nvPr/>
          </p:nvSpPr>
          <p:spPr>
            <a:xfrm>
              <a:off x="0" y="0"/>
              <a:ext cx="10358637" cy="785813"/>
            </a:xfrm>
            <a:custGeom>
              <a:rect b="b" l="l" r="r" t="t"/>
              <a:pathLst>
                <a:path extrusionOk="0" h="785813" w="10358637">
                  <a:moveTo>
                    <a:pt x="0" y="0"/>
                  </a:moveTo>
                  <a:lnTo>
                    <a:pt x="10358637" y="0"/>
                  </a:lnTo>
                  <a:lnTo>
                    <a:pt x="10358637" y="785813"/>
                  </a:lnTo>
                  <a:lnTo>
                    <a:pt x="0" y="785813"/>
                  </a:lnTo>
                  <a:close/>
                </a:path>
              </a:pathLst>
            </a:custGeom>
            <a:solidFill>
              <a:srgbClr val="000000">
                <a:alpha val="0"/>
              </a:srgbClr>
            </a:solidFill>
            <a:ln>
              <a:noFill/>
            </a:ln>
          </p:spPr>
        </p:sp>
        <p:sp>
          <p:nvSpPr>
            <p:cNvPr id="697" name="Google Shape;697;p25"/>
            <p:cNvSpPr txBox="1"/>
            <p:nvPr/>
          </p:nvSpPr>
          <p:spPr>
            <a:xfrm>
              <a:off x="0" y="-66675"/>
              <a:ext cx="10358637" cy="852488"/>
            </a:xfrm>
            <a:prstGeom prst="rect">
              <a:avLst/>
            </a:prstGeom>
            <a:noFill/>
            <a:ln>
              <a:noFill/>
            </a:ln>
          </p:spPr>
          <p:txBody>
            <a:bodyPr anchorCtr="0" anchor="t" bIns="0" lIns="0" spcFirstLastPara="1" rIns="0" wrap="square" tIns="0">
              <a:noAutofit/>
            </a:bodyPr>
            <a:lstStyle/>
            <a:p>
              <a:pPr indent="0" lvl="0" marL="0" marR="0" rtl="0" algn="l">
                <a:lnSpc>
                  <a:spcPct val="160890"/>
                </a:lnSpc>
                <a:spcBef>
                  <a:spcPts val="0"/>
                </a:spcBef>
                <a:spcAft>
                  <a:spcPts val="0"/>
                </a:spcAft>
                <a:buNone/>
              </a:pPr>
              <a:r>
                <a:rPr b="0" i="0" lang="en-US" sz="1437" u="none" cap="none" strike="noStrike">
                  <a:solidFill>
                    <a:srgbClr val="CFD0D8"/>
                  </a:solidFill>
                  <a:latin typeface="Arimo"/>
                  <a:ea typeface="Arimo"/>
                  <a:cs typeface="Arimo"/>
                  <a:sym typeface="Arimo"/>
                </a:rPr>
                <a:t>Homeowners, small and medium businesses, government agencies, smart city initiatives, large enterprises.</a:t>
              </a:r>
              <a:endParaRPr/>
            </a:p>
          </p:txBody>
        </p:sp>
      </p:grpSp>
      <p:sp>
        <p:nvSpPr>
          <p:cNvPr id="698" name="Google Shape;698;p25"/>
          <p:cNvSpPr/>
          <p:nvPr/>
        </p:nvSpPr>
        <p:spPr>
          <a:xfrm>
            <a:off x="1001762" y="8287791"/>
            <a:ext cx="16284511" cy="534638"/>
          </a:xfrm>
          <a:custGeom>
            <a:rect b="b" l="l" r="r" t="t"/>
            <a:pathLst>
              <a:path extrusionOk="0" h="712851" w="21712682">
                <a:moveTo>
                  <a:pt x="0" y="0"/>
                </a:moveTo>
                <a:lnTo>
                  <a:pt x="21712682" y="0"/>
                </a:lnTo>
                <a:lnTo>
                  <a:pt x="21712682" y="712851"/>
                </a:lnTo>
                <a:lnTo>
                  <a:pt x="0" y="712851"/>
                </a:lnTo>
                <a:close/>
              </a:path>
            </a:pathLst>
          </a:custGeom>
          <a:solidFill>
            <a:srgbClr val="FFFFFF">
              <a:alpha val="0"/>
            </a:srgbClr>
          </a:solidFill>
          <a:ln>
            <a:noFill/>
          </a:ln>
        </p:spPr>
      </p:sp>
      <p:grpSp>
        <p:nvGrpSpPr>
          <p:cNvPr id="699" name="Google Shape;699;p25"/>
          <p:cNvGrpSpPr/>
          <p:nvPr/>
        </p:nvGrpSpPr>
        <p:grpSpPr>
          <a:xfrm>
            <a:off x="1186011" y="8357742"/>
            <a:ext cx="7768977" cy="344686"/>
            <a:chOff x="0" y="-66675"/>
            <a:chExt cx="10358637" cy="459582"/>
          </a:xfrm>
        </p:grpSpPr>
        <p:sp>
          <p:nvSpPr>
            <p:cNvPr id="700" name="Google Shape;700;p25"/>
            <p:cNvSpPr/>
            <p:nvPr/>
          </p:nvSpPr>
          <p:spPr>
            <a:xfrm>
              <a:off x="0" y="0"/>
              <a:ext cx="10358637" cy="392907"/>
            </a:xfrm>
            <a:custGeom>
              <a:rect b="b" l="l" r="r" t="t"/>
              <a:pathLst>
                <a:path extrusionOk="0" h="392907" w="10358637">
                  <a:moveTo>
                    <a:pt x="0" y="0"/>
                  </a:moveTo>
                  <a:lnTo>
                    <a:pt x="10358637" y="0"/>
                  </a:lnTo>
                  <a:lnTo>
                    <a:pt x="10358637" y="392907"/>
                  </a:lnTo>
                  <a:lnTo>
                    <a:pt x="0" y="392907"/>
                  </a:lnTo>
                  <a:close/>
                </a:path>
              </a:pathLst>
            </a:custGeom>
            <a:solidFill>
              <a:srgbClr val="000000">
                <a:alpha val="0"/>
              </a:srgbClr>
            </a:solidFill>
            <a:ln>
              <a:noFill/>
            </a:ln>
          </p:spPr>
        </p:sp>
        <p:sp>
          <p:nvSpPr>
            <p:cNvPr id="701" name="Google Shape;701;p25"/>
            <p:cNvSpPr txBox="1"/>
            <p:nvPr/>
          </p:nvSpPr>
          <p:spPr>
            <a:xfrm>
              <a:off x="0" y="-66675"/>
              <a:ext cx="10358637" cy="459582"/>
            </a:xfrm>
            <a:prstGeom prst="rect">
              <a:avLst/>
            </a:prstGeom>
            <a:noFill/>
            <a:ln>
              <a:noFill/>
            </a:ln>
          </p:spPr>
          <p:txBody>
            <a:bodyPr anchorCtr="0" anchor="t" bIns="0" lIns="0" spcFirstLastPara="1" rIns="0" wrap="square" tIns="0">
              <a:noAutofit/>
            </a:bodyPr>
            <a:lstStyle/>
            <a:p>
              <a:pPr indent="0" lvl="0" marL="0" marR="0" rtl="0" algn="l">
                <a:lnSpc>
                  <a:spcPct val="160890"/>
                </a:lnSpc>
                <a:spcBef>
                  <a:spcPts val="0"/>
                </a:spcBef>
                <a:spcAft>
                  <a:spcPts val="0"/>
                </a:spcAft>
                <a:buNone/>
              </a:pPr>
              <a:r>
                <a:rPr b="0" i="0" lang="en-US" sz="1437" u="none" cap="none" strike="noStrike">
                  <a:solidFill>
                    <a:srgbClr val="CFD0D8"/>
                  </a:solidFill>
                  <a:latin typeface="Arimo"/>
                  <a:ea typeface="Arimo"/>
                  <a:cs typeface="Arimo"/>
                  <a:sym typeface="Arimo"/>
                </a:rPr>
                <a:t>Cost Structure</a:t>
              </a:r>
              <a:endParaRPr/>
            </a:p>
          </p:txBody>
        </p:sp>
      </p:grpSp>
      <p:grpSp>
        <p:nvGrpSpPr>
          <p:cNvPr id="702" name="Google Shape;702;p25"/>
          <p:cNvGrpSpPr/>
          <p:nvPr/>
        </p:nvGrpSpPr>
        <p:grpSpPr>
          <a:xfrm>
            <a:off x="9333011" y="8357742"/>
            <a:ext cx="7768978" cy="344686"/>
            <a:chOff x="0" y="-66675"/>
            <a:chExt cx="10358637" cy="459582"/>
          </a:xfrm>
        </p:grpSpPr>
        <p:sp>
          <p:nvSpPr>
            <p:cNvPr id="703" name="Google Shape;703;p25"/>
            <p:cNvSpPr/>
            <p:nvPr/>
          </p:nvSpPr>
          <p:spPr>
            <a:xfrm>
              <a:off x="0" y="0"/>
              <a:ext cx="10358637" cy="392907"/>
            </a:xfrm>
            <a:custGeom>
              <a:rect b="b" l="l" r="r" t="t"/>
              <a:pathLst>
                <a:path extrusionOk="0" h="392907" w="10358637">
                  <a:moveTo>
                    <a:pt x="0" y="0"/>
                  </a:moveTo>
                  <a:lnTo>
                    <a:pt x="10358637" y="0"/>
                  </a:lnTo>
                  <a:lnTo>
                    <a:pt x="10358637" y="392907"/>
                  </a:lnTo>
                  <a:lnTo>
                    <a:pt x="0" y="392907"/>
                  </a:lnTo>
                  <a:close/>
                </a:path>
              </a:pathLst>
            </a:custGeom>
            <a:solidFill>
              <a:srgbClr val="000000">
                <a:alpha val="0"/>
              </a:srgbClr>
            </a:solidFill>
            <a:ln>
              <a:noFill/>
            </a:ln>
          </p:spPr>
        </p:sp>
        <p:sp>
          <p:nvSpPr>
            <p:cNvPr id="704" name="Google Shape;704;p25"/>
            <p:cNvSpPr txBox="1"/>
            <p:nvPr/>
          </p:nvSpPr>
          <p:spPr>
            <a:xfrm>
              <a:off x="0" y="-66675"/>
              <a:ext cx="10358637" cy="459582"/>
            </a:xfrm>
            <a:prstGeom prst="rect">
              <a:avLst/>
            </a:prstGeom>
            <a:noFill/>
            <a:ln>
              <a:noFill/>
            </a:ln>
          </p:spPr>
          <p:txBody>
            <a:bodyPr anchorCtr="0" anchor="t" bIns="0" lIns="0" spcFirstLastPara="1" rIns="0" wrap="square" tIns="0">
              <a:noAutofit/>
            </a:bodyPr>
            <a:lstStyle/>
            <a:p>
              <a:pPr indent="0" lvl="0" marL="0" marR="0" rtl="0" algn="l">
                <a:lnSpc>
                  <a:spcPct val="160890"/>
                </a:lnSpc>
                <a:spcBef>
                  <a:spcPts val="0"/>
                </a:spcBef>
                <a:spcAft>
                  <a:spcPts val="0"/>
                </a:spcAft>
                <a:buNone/>
              </a:pPr>
              <a:r>
                <a:rPr b="0" i="0" lang="en-US" sz="1437" u="none" cap="none" strike="noStrike">
                  <a:solidFill>
                    <a:srgbClr val="CFD0D8"/>
                  </a:solidFill>
                  <a:latin typeface="Arimo"/>
                  <a:ea typeface="Arimo"/>
                  <a:cs typeface="Arimo"/>
                  <a:sym typeface="Arimo"/>
                </a:rPr>
                <a:t>Hardware manufacturing, AI model development, cloud storage, marketing, R&amp;D.</a:t>
              </a:r>
              <a:endParaRPr/>
            </a:p>
          </p:txBody>
        </p:sp>
      </p:grpSp>
      <p:sp>
        <p:nvSpPr>
          <p:cNvPr id="705" name="Google Shape;705;p25"/>
          <p:cNvSpPr/>
          <p:nvPr/>
        </p:nvSpPr>
        <p:spPr>
          <a:xfrm>
            <a:off x="1001762" y="8822382"/>
            <a:ext cx="16284511" cy="534638"/>
          </a:xfrm>
          <a:custGeom>
            <a:rect b="b" l="l" r="r" t="t"/>
            <a:pathLst>
              <a:path extrusionOk="0" h="712851" w="21712682">
                <a:moveTo>
                  <a:pt x="0" y="0"/>
                </a:moveTo>
                <a:lnTo>
                  <a:pt x="21712682" y="0"/>
                </a:lnTo>
                <a:lnTo>
                  <a:pt x="21712682" y="712851"/>
                </a:lnTo>
                <a:lnTo>
                  <a:pt x="0" y="712851"/>
                </a:lnTo>
                <a:close/>
              </a:path>
            </a:pathLst>
          </a:custGeom>
          <a:solidFill>
            <a:srgbClr val="000000">
              <a:alpha val="0"/>
            </a:srgbClr>
          </a:solidFill>
          <a:ln>
            <a:noFill/>
          </a:ln>
        </p:spPr>
      </p:sp>
      <p:grpSp>
        <p:nvGrpSpPr>
          <p:cNvPr id="706" name="Google Shape;706;p25"/>
          <p:cNvGrpSpPr/>
          <p:nvPr/>
        </p:nvGrpSpPr>
        <p:grpSpPr>
          <a:xfrm>
            <a:off x="1186011" y="8892331"/>
            <a:ext cx="7768977" cy="344686"/>
            <a:chOff x="0" y="-66675"/>
            <a:chExt cx="10358637" cy="459582"/>
          </a:xfrm>
        </p:grpSpPr>
        <p:sp>
          <p:nvSpPr>
            <p:cNvPr id="707" name="Google Shape;707;p25"/>
            <p:cNvSpPr/>
            <p:nvPr/>
          </p:nvSpPr>
          <p:spPr>
            <a:xfrm>
              <a:off x="0" y="0"/>
              <a:ext cx="10358637" cy="392907"/>
            </a:xfrm>
            <a:custGeom>
              <a:rect b="b" l="l" r="r" t="t"/>
              <a:pathLst>
                <a:path extrusionOk="0" h="392907" w="10358637">
                  <a:moveTo>
                    <a:pt x="0" y="0"/>
                  </a:moveTo>
                  <a:lnTo>
                    <a:pt x="10358637" y="0"/>
                  </a:lnTo>
                  <a:lnTo>
                    <a:pt x="10358637" y="392907"/>
                  </a:lnTo>
                  <a:lnTo>
                    <a:pt x="0" y="392907"/>
                  </a:lnTo>
                  <a:close/>
                </a:path>
              </a:pathLst>
            </a:custGeom>
            <a:solidFill>
              <a:srgbClr val="000000">
                <a:alpha val="0"/>
              </a:srgbClr>
            </a:solidFill>
            <a:ln>
              <a:noFill/>
            </a:ln>
          </p:spPr>
        </p:sp>
        <p:sp>
          <p:nvSpPr>
            <p:cNvPr id="708" name="Google Shape;708;p25"/>
            <p:cNvSpPr txBox="1"/>
            <p:nvPr/>
          </p:nvSpPr>
          <p:spPr>
            <a:xfrm>
              <a:off x="0" y="-66675"/>
              <a:ext cx="10358637" cy="459582"/>
            </a:xfrm>
            <a:prstGeom prst="rect">
              <a:avLst/>
            </a:prstGeom>
            <a:noFill/>
            <a:ln>
              <a:noFill/>
            </a:ln>
          </p:spPr>
          <p:txBody>
            <a:bodyPr anchorCtr="0" anchor="t" bIns="0" lIns="0" spcFirstLastPara="1" rIns="0" wrap="square" tIns="0">
              <a:noAutofit/>
            </a:bodyPr>
            <a:lstStyle/>
            <a:p>
              <a:pPr indent="0" lvl="0" marL="0" marR="0" rtl="0" algn="l">
                <a:lnSpc>
                  <a:spcPct val="160890"/>
                </a:lnSpc>
                <a:spcBef>
                  <a:spcPts val="0"/>
                </a:spcBef>
                <a:spcAft>
                  <a:spcPts val="0"/>
                </a:spcAft>
                <a:buNone/>
              </a:pPr>
              <a:r>
                <a:rPr b="0" i="0" lang="en-US" sz="1437" u="none" cap="none" strike="noStrike">
                  <a:solidFill>
                    <a:srgbClr val="CFD0D8"/>
                  </a:solidFill>
                  <a:latin typeface="Arimo"/>
                  <a:ea typeface="Arimo"/>
                  <a:cs typeface="Arimo"/>
                  <a:sym typeface="Arimo"/>
                </a:rPr>
                <a:t>Revenue Streams</a:t>
              </a:r>
              <a:endParaRPr/>
            </a:p>
          </p:txBody>
        </p:sp>
      </p:grpSp>
      <p:grpSp>
        <p:nvGrpSpPr>
          <p:cNvPr id="709" name="Google Shape;709;p25"/>
          <p:cNvGrpSpPr/>
          <p:nvPr/>
        </p:nvGrpSpPr>
        <p:grpSpPr>
          <a:xfrm>
            <a:off x="9333011" y="8892331"/>
            <a:ext cx="7768978" cy="344686"/>
            <a:chOff x="0" y="-66675"/>
            <a:chExt cx="10358637" cy="459582"/>
          </a:xfrm>
        </p:grpSpPr>
        <p:sp>
          <p:nvSpPr>
            <p:cNvPr id="710" name="Google Shape;710;p25"/>
            <p:cNvSpPr/>
            <p:nvPr/>
          </p:nvSpPr>
          <p:spPr>
            <a:xfrm>
              <a:off x="0" y="0"/>
              <a:ext cx="10358637" cy="392907"/>
            </a:xfrm>
            <a:custGeom>
              <a:rect b="b" l="l" r="r" t="t"/>
              <a:pathLst>
                <a:path extrusionOk="0" h="392907" w="10358637">
                  <a:moveTo>
                    <a:pt x="0" y="0"/>
                  </a:moveTo>
                  <a:lnTo>
                    <a:pt x="10358637" y="0"/>
                  </a:lnTo>
                  <a:lnTo>
                    <a:pt x="10358637" y="392907"/>
                  </a:lnTo>
                  <a:lnTo>
                    <a:pt x="0" y="392907"/>
                  </a:lnTo>
                  <a:close/>
                </a:path>
              </a:pathLst>
            </a:custGeom>
            <a:solidFill>
              <a:srgbClr val="000000">
                <a:alpha val="0"/>
              </a:srgbClr>
            </a:solidFill>
            <a:ln>
              <a:noFill/>
            </a:ln>
          </p:spPr>
        </p:sp>
        <p:sp>
          <p:nvSpPr>
            <p:cNvPr id="711" name="Google Shape;711;p25"/>
            <p:cNvSpPr txBox="1"/>
            <p:nvPr/>
          </p:nvSpPr>
          <p:spPr>
            <a:xfrm>
              <a:off x="0" y="-66675"/>
              <a:ext cx="10358637" cy="459582"/>
            </a:xfrm>
            <a:prstGeom prst="rect">
              <a:avLst/>
            </a:prstGeom>
            <a:noFill/>
            <a:ln>
              <a:noFill/>
            </a:ln>
          </p:spPr>
          <p:txBody>
            <a:bodyPr anchorCtr="0" anchor="t" bIns="0" lIns="0" spcFirstLastPara="1" rIns="0" wrap="square" tIns="0">
              <a:noAutofit/>
            </a:bodyPr>
            <a:lstStyle/>
            <a:p>
              <a:pPr indent="0" lvl="0" marL="0" marR="0" rtl="0" algn="l">
                <a:lnSpc>
                  <a:spcPct val="160890"/>
                </a:lnSpc>
                <a:spcBef>
                  <a:spcPts val="0"/>
                </a:spcBef>
                <a:spcAft>
                  <a:spcPts val="0"/>
                </a:spcAft>
                <a:buNone/>
              </a:pPr>
              <a:r>
                <a:rPr b="0" i="0" lang="en-US" sz="1437" u="none" cap="none" strike="noStrike">
                  <a:solidFill>
                    <a:srgbClr val="CFD0D8"/>
                  </a:solidFill>
                  <a:latin typeface="Arimo"/>
                  <a:ea typeface="Arimo"/>
                  <a:cs typeface="Arimo"/>
                  <a:sym typeface="Arimo"/>
                </a:rPr>
                <a:t>Device sales, subscription services, licensing AI software, B2B contracts.</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715" name="Shape 715"/>
        <p:cNvGrpSpPr/>
        <p:nvPr/>
      </p:nvGrpSpPr>
      <p:grpSpPr>
        <a:xfrm>
          <a:off x="0" y="0"/>
          <a:ext cx="0" cy="0"/>
          <a:chOff x="0" y="0"/>
          <a:chExt cx="0" cy="0"/>
        </a:xfrm>
      </p:grpSpPr>
      <p:sp>
        <p:nvSpPr>
          <p:cNvPr descr="preencoded.png" id="716" name="Google Shape;716;p26"/>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717" name="Google Shape;717;p26"/>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2A2A2D">
              <a:alpha val="89803"/>
            </a:srgbClr>
          </a:solidFill>
          <a:ln>
            <a:noFill/>
          </a:ln>
        </p:spPr>
      </p:sp>
      <p:grpSp>
        <p:nvGrpSpPr>
          <p:cNvPr id="718" name="Google Shape;718;p26"/>
          <p:cNvGrpSpPr/>
          <p:nvPr/>
        </p:nvGrpSpPr>
        <p:grpSpPr>
          <a:xfrm>
            <a:off x="992237" y="1224558"/>
            <a:ext cx="13370718" cy="1089272"/>
            <a:chOff x="0" y="-66675"/>
            <a:chExt cx="16476464" cy="1452363"/>
          </a:xfrm>
        </p:grpSpPr>
        <p:sp>
          <p:nvSpPr>
            <p:cNvPr id="719" name="Google Shape;719;p26"/>
            <p:cNvSpPr/>
            <p:nvPr/>
          </p:nvSpPr>
          <p:spPr>
            <a:xfrm>
              <a:off x="0" y="0"/>
              <a:ext cx="16476464" cy="1385688"/>
            </a:xfrm>
            <a:custGeom>
              <a:rect b="b" l="l" r="r" t="t"/>
              <a:pathLst>
                <a:path extrusionOk="0" h="1385688" w="16476464">
                  <a:moveTo>
                    <a:pt x="0" y="0"/>
                  </a:moveTo>
                  <a:lnTo>
                    <a:pt x="16476464" y="0"/>
                  </a:lnTo>
                  <a:lnTo>
                    <a:pt x="16476464" y="1385688"/>
                  </a:lnTo>
                  <a:lnTo>
                    <a:pt x="0" y="1385688"/>
                  </a:lnTo>
                  <a:close/>
                </a:path>
              </a:pathLst>
            </a:custGeom>
            <a:solidFill>
              <a:srgbClr val="000000">
                <a:alpha val="0"/>
              </a:srgbClr>
            </a:solidFill>
            <a:ln>
              <a:noFill/>
            </a:ln>
          </p:spPr>
        </p:sp>
        <p:sp>
          <p:nvSpPr>
            <p:cNvPr id="720" name="Google Shape;720;p26"/>
            <p:cNvSpPr txBox="1"/>
            <p:nvPr/>
          </p:nvSpPr>
          <p:spPr>
            <a:xfrm>
              <a:off x="0" y="-66675"/>
              <a:ext cx="16476463" cy="145236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1" i="0" lang="en-US" sz="6500" u="none" cap="none" strike="noStrike">
                  <a:solidFill>
                    <a:srgbClr val="CBCCCE"/>
                  </a:solidFill>
                  <a:latin typeface="Arimo"/>
                  <a:ea typeface="Arimo"/>
                  <a:cs typeface="Arimo"/>
                  <a:sym typeface="Arimo"/>
                </a:rPr>
                <a:t>UNIQUENESS OF THE PROJECT</a:t>
              </a:r>
              <a:endParaRPr/>
            </a:p>
          </p:txBody>
        </p:sp>
      </p:grpSp>
      <p:grpSp>
        <p:nvGrpSpPr>
          <p:cNvPr id="721" name="Google Shape;721;p26"/>
          <p:cNvGrpSpPr/>
          <p:nvPr/>
        </p:nvGrpSpPr>
        <p:grpSpPr>
          <a:xfrm>
            <a:off x="992238" y="2880568"/>
            <a:ext cx="4819947" cy="638175"/>
            <a:chOff x="0" y="-47625"/>
            <a:chExt cx="6426597" cy="850900"/>
          </a:xfrm>
        </p:grpSpPr>
        <p:sp>
          <p:nvSpPr>
            <p:cNvPr id="722" name="Google Shape;722;p26"/>
            <p:cNvSpPr/>
            <p:nvPr/>
          </p:nvSpPr>
          <p:spPr>
            <a:xfrm>
              <a:off x="0" y="0"/>
              <a:ext cx="6426597" cy="803275"/>
            </a:xfrm>
            <a:custGeom>
              <a:rect b="b" l="l" r="r" t="t"/>
              <a:pathLst>
                <a:path extrusionOk="0" h="803275" w="6426597">
                  <a:moveTo>
                    <a:pt x="0" y="0"/>
                  </a:moveTo>
                  <a:lnTo>
                    <a:pt x="6426597" y="0"/>
                  </a:lnTo>
                  <a:lnTo>
                    <a:pt x="6426597" y="803275"/>
                  </a:lnTo>
                  <a:lnTo>
                    <a:pt x="0" y="803275"/>
                  </a:lnTo>
                  <a:close/>
                </a:path>
              </a:pathLst>
            </a:custGeom>
            <a:solidFill>
              <a:srgbClr val="000000">
                <a:alpha val="0"/>
              </a:srgbClr>
            </a:solidFill>
            <a:ln>
              <a:noFill/>
            </a:ln>
          </p:spPr>
        </p:sp>
        <p:sp>
          <p:nvSpPr>
            <p:cNvPr id="723" name="Google Shape;723;p26"/>
            <p:cNvSpPr txBox="1"/>
            <p:nvPr/>
          </p:nvSpPr>
          <p:spPr>
            <a:xfrm>
              <a:off x="0" y="-47625"/>
              <a:ext cx="6426597" cy="850900"/>
            </a:xfrm>
            <a:prstGeom prst="rect">
              <a:avLst/>
            </a:prstGeom>
            <a:noFill/>
            <a:ln>
              <a:noFill/>
            </a:ln>
          </p:spPr>
          <p:txBody>
            <a:bodyPr anchorCtr="0" anchor="t" bIns="0" lIns="0" spcFirstLastPara="1" rIns="0" wrap="square" tIns="0">
              <a:noAutofit/>
            </a:bodyPr>
            <a:lstStyle/>
            <a:p>
              <a:pPr indent="0" lvl="0" marL="0" marR="0" rtl="0" algn="l">
                <a:lnSpc>
                  <a:spcPct val="125020"/>
                </a:lnSpc>
                <a:spcBef>
                  <a:spcPts val="0"/>
                </a:spcBef>
                <a:spcAft>
                  <a:spcPts val="0"/>
                </a:spcAft>
                <a:buNone/>
              </a:pPr>
              <a:r>
                <a:rPr b="1" i="0" lang="en-US" sz="3749" u="none" cap="none" strike="noStrike">
                  <a:solidFill>
                    <a:srgbClr val="CBCCCE"/>
                  </a:solidFill>
                  <a:latin typeface="Arimo"/>
                  <a:ea typeface="Arimo"/>
                  <a:cs typeface="Arimo"/>
                  <a:sym typeface="Arimo"/>
                </a:rPr>
                <a:t>Existing Solutions</a:t>
              </a:r>
              <a:endParaRPr/>
            </a:p>
          </p:txBody>
        </p:sp>
      </p:grpSp>
      <p:grpSp>
        <p:nvGrpSpPr>
          <p:cNvPr id="724" name="Google Shape;724;p26"/>
          <p:cNvGrpSpPr/>
          <p:nvPr/>
        </p:nvGrpSpPr>
        <p:grpSpPr>
          <a:xfrm>
            <a:off x="992238" y="3673971"/>
            <a:ext cx="7857827" cy="3940969"/>
            <a:chOff x="0" y="-114300"/>
            <a:chExt cx="10477103" cy="5254625"/>
          </a:xfrm>
        </p:grpSpPr>
        <p:sp>
          <p:nvSpPr>
            <p:cNvPr id="725" name="Google Shape;725;p26"/>
            <p:cNvSpPr/>
            <p:nvPr/>
          </p:nvSpPr>
          <p:spPr>
            <a:xfrm>
              <a:off x="0" y="0"/>
              <a:ext cx="10477103" cy="5140325"/>
            </a:xfrm>
            <a:custGeom>
              <a:rect b="b" l="l" r="r" t="t"/>
              <a:pathLst>
                <a:path extrusionOk="0" h="5140325" w="10477103">
                  <a:moveTo>
                    <a:pt x="0" y="0"/>
                  </a:moveTo>
                  <a:lnTo>
                    <a:pt x="10477103" y="0"/>
                  </a:lnTo>
                  <a:lnTo>
                    <a:pt x="10477103" y="5140325"/>
                  </a:lnTo>
                  <a:lnTo>
                    <a:pt x="0" y="5140325"/>
                  </a:lnTo>
                  <a:close/>
                </a:path>
              </a:pathLst>
            </a:custGeom>
            <a:solidFill>
              <a:srgbClr val="000000">
                <a:alpha val="0"/>
              </a:srgbClr>
            </a:solidFill>
            <a:ln>
              <a:noFill/>
            </a:ln>
          </p:spPr>
        </p:sp>
        <p:sp>
          <p:nvSpPr>
            <p:cNvPr id="726" name="Google Shape;726;p26"/>
            <p:cNvSpPr txBox="1"/>
            <p:nvPr/>
          </p:nvSpPr>
          <p:spPr>
            <a:xfrm>
              <a:off x="0" y="-114300"/>
              <a:ext cx="10477103" cy="5254625"/>
            </a:xfrm>
            <a:prstGeom prst="rect">
              <a:avLst/>
            </a:prstGeom>
            <a:noFill/>
            <a:ln>
              <a:noFill/>
            </a:ln>
          </p:spPr>
          <p:txBody>
            <a:bodyPr anchorCtr="0" anchor="t" bIns="0" lIns="0" spcFirstLastPara="1" rIns="0" wrap="square" tIns="0">
              <a:noAutofit/>
            </a:bodyPr>
            <a:lstStyle/>
            <a:p>
              <a:pPr indent="0" lvl="0" marL="0" marR="0" rtl="0" algn="l">
                <a:lnSpc>
                  <a:spcPct val="162197"/>
                </a:lnSpc>
                <a:spcBef>
                  <a:spcPts val="0"/>
                </a:spcBef>
                <a:spcAft>
                  <a:spcPts val="0"/>
                </a:spcAft>
                <a:buNone/>
              </a:pPr>
              <a:r>
                <a:rPr b="0" i="0" lang="en-US" sz="2312" u="none" cap="none" strike="noStrike">
                  <a:solidFill>
                    <a:srgbClr val="CFD0D8"/>
                  </a:solidFill>
                  <a:latin typeface="Arimo"/>
                  <a:ea typeface="Arimo"/>
                  <a:cs typeface="Arimo"/>
                  <a:sym typeface="Arimo"/>
                </a:rPr>
                <a:t>Many projects offer some degree of functionality in this space, but they often fall short in several key areas. For example, some solutions are too complex for the average user, requiring significant technical expertise. Others are limited in scope, only addressing a small subset of the overall problem. Finally, many existing tools lack the scalability needed to handle large datasets or complex workflows.</a:t>
              </a:r>
              <a:endParaRPr/>
            </a:p>
          </p:txBody>
        </p:sp>
      </p:grpSp>
      <p:grpSp>
        <p:nvGrpSpPr>
          <p:cNvPr id="727" name="Google Shape;727;p26"/>
          <p:cNvGrpSpPr/>
          <p:nvPr/>
        </p:nvGrpSpPr>
        <p:grpSpPr>
          <a:xfrm>
            <a:off x="9447460" y="2880568"/>
            <a:ext cx="4915495" cy="638175"/>
            <a:chOff x="0" y="-47625"/>
            <a:chExt cx="6553993" cy="850900"/>
          </a:xfrm>
        </p:grpSpPr>
        <p:sp>
          <p:nvSpPr>
            <p:cNvPr id="728" name="Google Shape;728;p26"/>
            <p:cNvSpPr/>
            <p:nvPr/>
          </p:nvSpPr>
          <p:spPr>
            <a:xfrm>
              <a:off x="0" y="0"/>
              <a:ext cx="6553993" cy="803275"/>
            </a:xfrm>
            <a:custGeom>
              <a:rect b="b" l="l" r="r" t="t"/>
              <a:pathLst>
                <a:path extrusionOk="0" h="803275" w="6553993">
                  <a:moveTo>
                    <a:pt x="0" y="0"/>
                  </a:moveTo>
                  <a:lnTo>
                    <a:pt x="6553993" y="0"/>
                  </a:lnTo>
                  <a:lnTo>
                    <a:pt x="6553993" y="803275"/>
                  </a:lnTo>
                  <a:lnTo>
                    <a:pt x="0" y="803275"/>
                  </a:lnTo>
                  <a:close/>
                </a:path>
              </a:pathLst>
            </a:custGeom>
            <a:solidFill>
              <a:srgbClr val="000000">
                <a:alpha val="0"/>
              </a:srgbClr>
            </a:solidFill>
            <a:ln>
              <a:noFill/>
            </a:ln>
          </p:spPr>
        </p:sp>
        <p:sp>
          <p:nvSpPr>
            <p:cNvPr id="729" name="Google Shape;729;p26"/>
            <p:cNvSpPr txBox="1"/>
            <p:nvPr/>
          </p:nvSpPr>
          <p:spPr>
            <a:xfrm>
              <a:off x="0" y="-47625"/>
              <a:ext cx="6553993" cy="850900"/>
            </a:xfrm>
            <a:prstGeom prst="rect">
              <a:avLst/>
            </a:prstGeom>
            <a:noFill/>
            <a:ln>
              <a:noFill/>
            </a:ln>
          </p:spPr>
          <p:txBody>
            <a:bodyPr anchorCtr="0" anchor="t" bIns="0" lIns="0" spcFirstLastPara="1" rIns="0" wrap="square" tIns="0">
              <a:noAutofit/>
            </a:bodyPr>
            <a:lstStyle/>
            <a:p>
              <a:pPr indent="0" lvl="0" marL="0" marR="0" rtl="0" algn="l">
                <a:lnSpc>
                  <a:spcPct val="125020"/>
                </a:lnSpc>
                <a:spcBef>
                  <a:spcPts val="0"/>
                </a:spcBef>
                <a:spcAft>
                  <a:spcPts val="0"/>
                </a:spcAft>
                <a:buNone/>
              </a:pPr>
              <a:r>
                <a:rPr b="1" i="0" lang="en-US" sz="3749" u="none" cap="none" strike="noStrike">
                  <a:solidFill>
                    <a:srgbClr val="CBCCCE"/>
                  </a:solidFill>
                  <a:latin typeface="Arimo"/>
                  <a:ea typeface="Arimo"/>
                  <a:cs typeface="Arimo"/>
                  <a:sym typeface="Arimo"/>
                </a:rPr>
                <a:t>Our Unique Approach</a:t>
              </a:r>
              <a:endParaRPr/>
            </a:p>
          </p:txBody>
        </p:sp>
      </p:grpSp>
      <p:grpSp>
        <p:nvGrpSpPr>
          <p:cNvPr id="730" name="Google Shape;730;p26"/>
          <p:cNvGrpSpPr/>
          <p:nvPr/>
        </p:nvGrpSpPr>
        <p:grpSpPr>
          <a:xfrm>
            <a:off x="9447460" y="3673971"/>
            <a:ext cx="7857827" cy="3940969"/>
            <a:chOff x="0" y="-114300"/>
            <a:chExt cx="10477103" cy="5254625"/>
          </a:xfrm>
        </p:grpSpPr>
        <p:sp>
          <p:nvSpPr>
            <p:cNvPr id="731" name="Google Shape;731;p26"/>
            <p:cNvSpPr/>
            <p:nvPr/>
          </p:nvSpPr>
          <p:spPr>
            <a:xfrm>
              <a:off x="0" y="0"/>
              <a:ext cx="10477103" cy="5140325"/>
            </a:xfrm>
            <a:custGeom>
              <a:rect b="b" l="l" r="r" t="t"/>
              <a:pathLst>
                <a:path extrusionOk="0" h="5140325" w="10477103">
                  <a:moveTo>
                    <a:pt x="0" y="0"/>
                  </a:moveTo>
                  <a:lnTo>
                    <a:pt x="10477103" y="0"/>
                  </a:lnTo>
                  <a:lnTo>
                    <a:pt x="10477103" y="5140325"/>
                  </a:lnTo>
                  <a:lnTo>
                    <a:pt x="0" y="5140325"/>
                  </a:lnTo>
                  <a:close/>
                </a:path>
              </a:pathLst>
            </a:custGeom>
            <a:solidFill>
              <a:srgbClr val="000000">
                <a:alpha val="0"/>
              </a:srgbClr>
            </a:solidFill>
            <a:ln>
              <a:noFill/>
            </a:ln>
          </p:spPr>
        </p:sp>
        <p:sp>
          <p:nvSpPr>
            <p:cNvPr id="732" name="Google Shape;732;p26"/>
            <p:cNvSpPr txBox="1"/>
            <p:nvPr/>
          </p:nvSpPr>
          <p:spPr>
            <a:xfrm>
              <a:off x="0" y="-114300"/>
              <a:ext cx="10477103" cy="5254625"/>
            </a:xfrm>
            <a:prstGeom prst="rect">
              <a:avLst/>
            </a:prstGeom>
            <a:noFill/>
            <a:ln>
              <a:noFill/>
            </a:ln>
          </p:spPr>
          <p:txBody>
            <a:bodyPr anchorCtr="0" anchor="t" bIns="0" lIns="0" spcFirstLastPara="1" rIns="0" wrap="square" tIns="0">
              <a:noAutofit/>
            </a:bodyPr>
            <a:lstStyle/>
            <a:p>
              <a:pPr indent="0" lvl="0" marL="0" marR="0" rtl="0" algn="l">
                <a:lnSpc>
                  <a:spcPct val="162197"/>
                </a:lnSpc>
                <a:spcBef>
                  <a:spcPts val="0"/>
                </a:spcBef>
                <a:spcAft>
                  <a:spcPts val="0"/>
                </a:spcAft>
                <a:buNone/>
              </a:pPr>
              <a:r>
                <a:rPr b="0" i="0" lang="en-US" sz="2312" u="none" cap="none" strike="noStrike">
                  <a:solidFill>
                    <a:srgbClr val="CFD0D8"/>
                  </a:solidFill>
                  <a:latin typeface="Arimo"/>
                  <a:ea typeface="Arimo"/>
                  <a:cs typeface="Arimo"/>
                  <a:sym typeface="Arimo"/>
                </a:rPr>
                <a:t>Our project is unique because it addresses all of these shortcomings. We've designed a user-friendly interface that makes it easy for anyone to get started, regardless of their technical background. Our solution is comprehensive, covering the full range of functionality needed to solve the problem. And, critically, we've built our platform to be highly scalable, ensuring that it can handle even the most demanding workloads.</a:t>
              </a:r>
              <a:endParaRPr/>
            </a:p>
          </p:txBody>
        </p:sp>
      </p:grpSp>
      <p:grpSp>
        <p:nvGrpSpPr>
          <p:cNvPr id="733" name="Google Shape;733;p26"/>
          <p:cNvGrpSpPr/>
          <p:nvPr/>
        </p:nvGrpSpPr>
        <p:grpSpPr>
          <a:xfrm>
            <a:off x="9447460" y="7746057"/>
            <a:ext cx="7857827" cy="1049536"/>
            <a:chOff x="0" y="-114300"/>
            <a:chExt cx="10477103" cy="1399382"/>
          </a:xfrm>
        </p:grpSpPr>
        <p:sp>
          <p:nvSpPr>
            <p:cNvPr id="734" name="Google Shape;734;p26"/>
            <p:cNvSpPr/>
            <p:nvPr/>
          </p:nvSpPr>
          <p:spPr>
            <a:xfrm>
              <a:off x="0" y="0"/>
              <a:ext cx="10477103" cy="1285082"/>
            </a:xfrm>
            <a:custGeom>
              <a:rect b="b" l="l" r="r" t="t"/>
              <a:pathLst>
                <a:path extrusionOk="0" h="1285082" w="10477103">
                  <a:moveTo>
                    <a:pt x="0" y="0"/>
                  </a:moveTo>
                  <a:lnTo>
                    <a:pt x="10477103" y="0"/>
                  </a:lnTo>
                  <a:lnTo>
                    <a:pt x="10477103" y="1285082"/>
                  </a:lnTo>
                  <a:lnTo>
                    <a:pt x="0" y="1285082"/>
                  </a:lnTo>
                  <a:close/>
                </a:path>
              </a:pathLst>
            </a:custGeom>
            <a:solidFill>
              <a:srgbClr val="000000">
                <a:alpha val="0"/>
              </a:srgbClr>
            </a:solidFill>
            <a:ln>
              <a:noFill/>
            </a:ln>
          </p:spPr>
        </p:sp>
        <p:sp>
          <p:nvSpPr>
            <p:cNvPr id="735" name="Google Shape;735;p26"/>
            <p:cNvSpPr txBox="1"/>
            <p:nvPr/>
          </p:nvSpPr>
          <p:spPr>
            <a:xfrm>
              <a:off x="0" y="-114300"/>
              <a:ext cx="10477103" cy="1399382"/>
            </a:xfrm>
            <a:prstGeom prst="rect">
              <a:avLst/>
            </a:prstGeom>
            <a:noFill/>
            <a:ln>
              <a:noFill/>
            </a:ln>
          </p:spPr>
          <p:txBody>
            <a:bodyPr anchorCtr="0" anchor="t" bIns="0" lIns="0" spcFirstLastPara="1" rIns="0" wrap="square" tIns="0">
              <a:noAutofit/>
            </a:bodyPr>
            <a:lstStyle/>
            <a:p>
              <a:pPr indent="0" lvl="0" marL="0" marR="0" rtl="0" algn="l">
                <a:lnSpc>
                  <a:spcPct val="162197"/>
                </a:lnSpc>
                <a:spcBef>
                  <a:spcPts val="0"/>
                </a:spcBef>
                <a:spcAft>
                  <a:spcPts val="0"/>
                </a:spcAft>
                <a:buNone/>
              </a:pPr>
              <a:r>
                <a:rPr b="0" i="0" lang="en-US" sz="2312" u="none" cap="none" strike="noStrike">
                  <a:solidFill>
                    <a:srgbClr val="CFD0D8"/>
                  </a:solidFill>
                  <a:latin typeface="Arimo"/>
                  <a:ea typeface="Arimo"/>
                  <a:cs typeface="Arimo"/>
                  <a:sym typeface="Arimo"/>
                </a:rPr>
                <a:t>In addition, we offer personalized support and training to help our users maximize the value of our platform.</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739" name="Shape 739"/>
        <p:cNvGrpSpPr/>
        <p:nvPr/>
      </p:nvGrpSpPr>
      <p:grpSpPr>
        <a:xfrm>
          <a:off x="0" y="0"/>
          <a:ext cx="0" cy="0"/>
          <a:chOff x="0" y="0"/>
          <a:chExt cx="0" cy="0"/>
        </a:xfrm>
      </p:grpSpPr>
      <p:sp>
        <p:nvSpPr>
          <p:cNvPr descr="preencoded.png" id="740" name="Google Shape;740;p27"/>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741" name="Google Shape;741;p27"/>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2A2A2D">
              <a:alpha val="89803"/>
            </a:srgbClr>
          </a:solidFill>
          <a:ln>
            <a:noFill/>
          </a:ln>
        </p:spPr>
      </p:sp>
      <p:sp>
        <p:nvSpPr>
          <p:cNvPr descr="preencoded.png" id="742" name="Google Shape;742;p27"/>
          <p:cNvSpPr/>
          <p:nvPr/>
        </p:nvSpPr>
        <p:spPr>
          <a:xfrm>
            <a:off x="0" y="0"/>
            <a:ext cx="6858000" cy="10287000"/>
          </a:xfrm>
          <a:custGeom>
            <a:rect b="b" l="l" r="r" t="t"/>
            <a:pathLst>
              <a:path extrusionOk="0" h="10287000" w="6858000">
                <a:moveTo>
                  <a:pt x="0" y="0"/>
                </a:moveTo>
                <a:lnTo>
                  <a:pt x="6858000" y="0"/>
                </a:lnTo>
                <a:lnTo>
                  <a:pt x="6858000" y="10287000"/>
                </a:lnTo>
                <a:lnTo>
                  <a:pt x="0" y="10287000"/>
                </a:lnTo>
                <a:lnTo>
                  <a:pt x="0" y="0"/>
                </a:lnTo>
                <a:close/>
              </a:path>
            </a:pathLst>
          </a:custGeom>
          <a:blipFill rotWithShape="1">
            <a:blip r:embed="rId4">
              <a:alphaModFix/>
            </a:blip>
            <a:stretch>
              <a:fillRect b="0" l="0" r="0" t="0"/>
            </a:stretch>
          </a:blipFill>
          <a:ln>
            <a:noFill/>
          </a:ln>
        </p:spPr>
      </p:sp>
      <p:sp>
        <p:nvSpPr>
          <p:cNvPr descr="preencoded.png" id="743" name="Google Shape;743;p27"/>
          <p:cNvSpPr/>
          <p:nvPr/>
        </p:nvSpPr>
        <p:spPr>
          <a:xfrm>
            <a:off x="354360" y="2765821"/>
            <a:ext cx="6149131" cy="4755356"/>
          </a:xfrm>
          <a:custGeom>
            <a:rect b="b" l="l" r="r" t="t"/>
            <a:pathLst>
              <a:path extrusionOk="0" h="4755356" w="6149131">
                <a:moveTo>
                  <a:pt x="0" y="0"/>
                </a:moveTo>
                <a:lnTo>
                  <a:pt x="6149131" y="0"/>
                </a:lnTo>
                <a:lnTo>
                  <a:pt x="6149131" y="4755356"/>
                </a:lnTo>
                <a:lnTo>
                  <a:pt x="0" y="4755356"/>
                </a:lnTo>
                <a:lnTo>
                  <a:pt x="0" y="0"/>
                </a:lnTo>
                <a:close/>
              </a:path>
            </a:pathLst>
          </a:custGeom>
          <a:blipFill rotWithShape="1">
            <a:blip r:embed="rId5">
              <a:alphaModFix/>
            </a:blip>
            <a:stretch>
              <a:fillRect b="0" l="0" r="0" t="0"/>
            </a:stretch>
          </a:blipFill>
          <a:ln>
            <a:noFill/>
          </a:ln>
        </p:spPr>
      </p:sp>
      <p:grpSp>
        <p:nvGrpSpPr>
          <p:cNvPr id="744" name="Google Shape;744;p27"/>
          <p:cNvGrpSpPr/>
          <p:nvPr/>
        </p:nvGrpSpPr>
        <p:grpSpPr>
          <a:xfrm>
            <a:off x="7850237" y="1936104"/>
            <a:ext cx="7088238" cy="928837"/>
            <a:chOff x="0" y="-57150"/>
            <a:chExt cx="9450984" cy="1238448"/>
          </a:xfrm>
        </p:grpSpPr>
        <p:sp>
          <p:nvSpPr>
            <p:cNvPr id="745" name="Google Shape;745;p27"/>
            <p:cNvSpPr/>
            <p:nvPr/>
          </p:nvSpPr>
          <p:spPr>
            <a:xfrm>
              <a:off x="0" y="0"/>
              <a:ext cx="9450984" cy="1181298"/>
            </a:xfrm>
            <a:custGeom>
              <a:rect b="b" l="l" r="r" t="t"/>
              <a:pathLst>
                <a:path extrusionOk="0" h="1181298" w="9450984">
                  <a:moveTo>
                    <a:pt x="0" y="0"/>
                  </a:moveTo>
                  <a:lnTo>
                    <a:pt x="9450984" y="0"/>
                  </a:lnTo>
                  <a:lnTo>
                    <a:pt x="9450984" y="1181298"/>
                  </a:lnTo>
                  <a:lnTo>
                    <a:pt x="0" y="1181298"/>
                  </a:lnTo>
                  <a:close/>
                </a:path>
              </a:pathLst>
            </a:custGeom>
            <a:solidFill>
              <a:srgbClr val="000000">
                <a:alpha val="0"/>
              </a:srgbClr>
            </a:solidFill>
            <a:ln>
              <a:noFill/>
            </a:ln>
          </p:spPr>
        </p:sp>
        <p:sp>
          <p:nvSpPr>
            <p:cNvPr id="746" name="Google Shape;746;p27"/>
            <p:cNvSpPr txBox="1"/>
            <p:nvPr/>
          </p:nvSpPr>
          <p:spPr>
            <a:xfrm>
              <a:off x="0" y="-57150"/>
              <a:ext cx="9450983" cy="1238448"/>
            </a:xfrm>
            <a:prstGeom prst="rect">
              <a:avLst/>
            </a:prstGeom>
            <a:noFill/>
            <a:ln>
              <a:noFill/>
            </a:ln>
          </p:spPr>
          <p:txBody>
            <a:bodyPr anchorCtr="0" anchor="t" bIns="0" lIns="0" spcFirstLastPara="1" rIns="0" wrap="square" tIns="0">
              <a:noAutofit/>
            </a:bodyPr>
            <a:lstStyle/>
            <a:p>
              <a:pPr indent="0" lvl="0" marL="0" marR="0" rtl="0" algn="l">
                <a:lnSpc>
                  <a:spcPct val="124721"/>
                </a:lnSpc>
                <a:spcBef>
                  <a:spcPts val="0"/>
                </a:spcBef>
                <a:spcAft>
                  <a:spcPts val="0"/>
                </a:spcAft>
                <a:buNone/>
              </a:pPr>
              <a:r>
                <a:rPr b="1" i="0" lang="en-US" sz="5562" u="none" cap="none" strike="noStrike">
                  <a:solidFill>
                    <a:srgbClr val="CBCCCE"/>
                  </a:solidFill>
                  <a:latin typeface="Arimo"/>
                  <a:ea typeface="Arimo"/>
                  <a:cs typeface="Arimo"/>
                  <a:sym typeface="Arimo"/>
                </a:rPr>
                <a:t>MARKET SUMMARY</a:t>
              </a:r>
              <a:endParaRPr/>
            </a:p>
          </p:txBody>
        </p:sp>
      </p:grpSp>
      <p:grpSp>
        <p:nvGrpSpPr>
          <p:cNvPr id="747" name="Google Shape;747;p27"/>
          <p:cNvGrpSpPr/>
          <p:nvPr/>
        </p:nvGrpSpPr>
        <p:grpSpPr>
          <a:xfrm>
            <a:off x="7850237" y="3211563"/>
            <a:ext cx="9445526" cy="532210"/>
            <a:chOff x="0" y="-104775"/>
            <a:chExt cx="12594035" cy="709613"/>
          </a:xfrm>
        </p:grpSpPr>
        <p:sp>
          <p:nvSpPr>
            <p:cNvPr id="748" name="Google Shape;748;p27"/>
            <p:cNvSpPr/>
            <p:nvPr/>
          </p:nvSpPr>
          <p:spPr>
            <a:xfrm>
              <a:off x="0" y="0"/>
              <a:ext cx="12594035" cy="604838"/>
            </a:xfrm>
            <a:custGeom>
              <a:rect b="b" l="l" r="r" t="t"/>
              <a:pathLst>
                <a:path extrusionOk="0" h="604838" w="12594035">
                  <a:moveTo>
                    <a:pt x="0" y="0"/>
                  </a:moveTo>
                  <a:lnTo>
                    <a:pt x="12594035" y="0"/>
                  </a:lnTo>
                  <a:lnTo>
                    <a:pt x="12594035" y="604838"/>
                  </a:lnTo>
                  <a:lnTo>
                    <a:pt x="0" y="604838"/>
                  </a:lnTo>
                  <a:close/>
                </a:path>
              </a:pathLst>
            </a:custGeom>
            <a:solidFill>
              <a:srgbClr val="000000">
                <a:alpha val="0"/>
              </a:srgbClr>
            </a:solidFill>
            <a:ln>
              <a:noFill/>
            </a:ln>
          </p:spPr>
        </p:sp>
        <p:sp>
          <p:nvSpPr>
            <p:cNvPr id="749" name="Google Shape;749;p27"/>
            <p:cNvSpPr txBox="1"/>
            <p:nvPr/>
          </p:nvSpPr>
          <p:spPr>
            <a:xfrm>
              <a:off x="0" y="-104775"/>
              <a:ext cx="12594035" cy="709613"/>
            </a:xfrm>
            <a:prstGeom prst="rect">
              <a:avLst/>
            </a:prstGeom>
            <a:noFill/>
            <a:ln>
              <a:noFill/>
            </a:ln>
          </p:spPr>
          <p:txBody>
            <a:bodyPr anchorCtr="0" anchor="t" bIns="0" lIns="0" spcFirstLastPara="1" rIns="0" wrap="square" tIns="0">
              <a:noAutofit/>
            </a:bodyPr>
            <a:lstStyle/>
            <a:p>
              <a:pPr indent="0" lvl="0" marL="0" marR="0" rtl="0" algn="l">
                <a:lnSpc>
                  <a:spcPct val="162871"/>
                </a:lnSpc>
                <a:spcBef>
                  <a:spcPts val="0"/>
                </a:spcBef>
                <a:spcAft>
                  <a:spcPts val="0"/>
                </a:spcAft>
                <a:buNone/>
              </a:pPr>
              <a:r>
                <a:rPr b="0" i="0" lang="en-US" sz="2187" u="none" cap="none" strike="noStrike">
                  <a:solidFill>
                    <a:srgbClr val="CFD0D8"/>
                  </a:solidFill>
                  <a:latin typeface="Arimo"/>
                  <a:ea typeface="Arimo"/>
                  <a:cs typeface="Arimo"/>
                  <a:sym typeface="Arimo"/>
                </a:rPr>
                <a:t>Global camera modules market to reach USD 58.5 billion by 2026.</a:t>
              </a:r>
              <a:endParaRPr/>
            </a:p>
          </p:txBody>
        </p:sp>
      </p:grpSp>
      <p:grpSp>
        <p:nvGrpSpPr>
          <p:cNvPr id="750" name="Google Shape;750;p27"/>
          <p:cNvGrpSpPr/>
          <p:nvPr/>
        </p:nvGrpSpPr>
        <p:grpSpPr>
          <a:xfrm>
            <a:off x="7850237" y="3984129"/>
            <a:ext cx="9445526" cy="532210"/>
            <a:chOff x="0" y="-104775"/>
            <a:chExt cx="12594035" cy="709613"/>
          </a:xfrm>
        </p:grpSpPr>
        <p:sp>
          <p:nvSpPr>
            <p:cNvPr id="751" name="Google Shape;751;p27"/>
            <p:cNvSpPr/>
            <p:nvPr/>
          </p:nvSpPr>
          <p:spPr>
            <a:xfrm>
              <a:off x="0" y="0"/>
              <a:ext cx="12594035" cy="604838"/>
            </a:xfrm>
            <a:custGeom>
              <a:rect b="b" l="l" r="r" t="t"/>
              <a:pathLst>
                <a:path extrusionOk="0" h="604838" w="12594035">
                  <a:moveTo>
                    <a:pt x="0" y="0"/>
                  </a:moveTo>
                  <a:lnTo>
                    <a:pt x="12594035" y="0"/>
                  </a:lnTo>
                  <a:lnTo>
                    <a:pt x="12594035" y="604838"/>
                  </a:lnTo>
                  <a:lnTo>
                    <a:pt x="0" y="604838"/>
                  </a:lnTo>
                  <a:close/>
                </a:path>
              </a:pathLst>
            </a:custGeom>
            <a:solidFill>
              <a:srgbClr val="000000">
                <a:alpha val="0"/>
              </a:srgbClr>
            </a:solidFill>
            <a:ln>
              <a:noFill/>
            </a:ln>
          </p:spPr>
        </p:sp>
        <p:sp>
          <p:nvSpPr>
            <p:cNvPr id="752" name="Google Shape;752;p27"/>
            <p:cNvSpPr txBox="1"/>
            <p:nvPr/>
          </p:nvSpPr>
          <p:spPr>
            <a:xfrm>
              <a:off x="0" y="-104775"/>
              <a:ext cx="12594035" cy="709613"/>
            </a:xfrm>
            <a:prstGeom prst="rect">
              <a:avLst/>
            </a:prstGeom>
            <a:noFill/>
            <a:ln>
              <a:noFill/>
            </a:ln>
          </p:spPr>
          <p:txBody>
            <a:bodyPr anchorCtr="0" anchor="t" bIns="0" lIns="0" spcFirstLastPara="1" rIns="0" wrap="square" tIns="0">
              <a:noAutofit/>
            </a:bodyPr>
            <a:lstStyle/>
            <a:p>
              <a:pPr indent="0" lvl="0" marL="0" marR="0" rtl="0" algn="l">
                <a:lnSpc>
                  <a:spcPct val="162871"/>
                </a:lnSpc>
                <a:spcBef>
                  <a:spcPts val="0"/>
                </a:spcBef>
                <a:spcAft>
                  <a:spcPts val="0"/>
                </a:spcAft>
                <a:buNone/>
              </a:pPr>
              <a:r>
                <a:rPr b="0" i="0" lang="en-US" sz="2187" u="none" cap="none" strike="noStrike">
                  <a:solidFill>
                    <a:srgbClr val="CFD0D8"/>
                  </a:solidFill>
                  <a:latin typeface="Arimo"/>
                  <a:ea typeface="Arimo"/>
                  <a:cs typeface="Arimo"/>
                  <a:sym typeface="Arimo"/>
                </a:rPr>
                <a:t>Growth of 6.8% expected by 2025.</a:t>
              </a:r>
              <a:endParaRPr/>
            </a:p>
          </p:txBody>
        </p:sp>
      </p:grpSp>
      <p:grpSp>
        <p:nvGrpSpPr>
          <p:cNvPr id="753" name="Google Shape;753;p27"/>
          <p:cNvGrpSpPr/>
          <p:nvPr/>
        </p:nvGrpSpPr>
        <p:grpSpPr>
          <a:xfrm>
            <a:off x="7850237" y="4756697"/>
            <a:ext cx="9445526" cy="985837"/>
            <a:chOff x="0" y="-104775"/>
            <a:chExt cx="12594035" cy="1314450"/>
          </a:xfrm>
        </p:grpSpPr>
        <p:sp>
          <p:nvSpPr>
            <p:cNvPr id="754" name="Google Shape;754;p27"/>
            <p:cNvSpPr/>
            <p:nvPr/>
          </p:nvSpPr>
          <p:spPr>
            <a:xfrm>
              <a:off x="0" y="0"/>
              <a:ext cx="12594035" cy="1209675"/>
            </a:xfrm>
            <a:custGeom>
              <a:rect b="b" l="l" r="r" t="t"/>
              <a:pathLst>
                <a:path extrusionOk="0" h="1209675" w="12594035">
                  <a:moveTo>
                    <a:pt x="0" y="0"/>
                  </a:moveTo>
                  <a:lnTo>
                    <a:pt x="12594035" y="0"/>
                  </a:lnTo>
                  <a:lnTo>
                    <a:pt x="12594035" y="1209675"/>
                  </a:lnTo>
                  <a:lnTo>
                    <a:pt x="0" y="1209675"/>
                  </a:lnTo>
                  <a:close/>
                </a:path>
              </a:pathLst>
            </a:custGeom>
            <a:solidFill>
              <a:srgbClr val="000000">
                <a:alpha val="0"/>
              </a:srgbClr>
            </a:solidFill>
            <a:ln>
              <a:noFill/>
            </a:ln>
          </p:spPr>
        </p:sp>
        <p:sp>
          <p:nvSpPr>
            <p:cNvPr id="755" name="Google Shape;755;p27"/>
            <p:cNvSpPr txBox="1"/>
            <p:nvPr/>
          </p:nvSpPr>
          <p:spPr>
            <a:xfrm>
              <a:off x="0" y="-104775"/>
              <a:ext cx="12594035" cy="1314450"/>
            </a:xfrm>
            <a:prstGeom prst="rect">
              <a:avLst/>
            </a:prstGeom>
            <a:noFill/>
            <a:ln>
              <a:noFill/>
            </a:ln>
          </p:spPr>
          <p:txBody>
            <a:bodyPr anchorCtr="0" anchor="t" bIns="0" lIns="0" spcFirstLastPara="1" rIns="0" wrap="square" tIns="0">
              <a:noAutofit/>
            </a:bodyPr>
            <a:lstStyle/>
            <a:p>
              <a:pPr indent="-164951" lvl="1" marL="329902" marR="0" rtl="0" algn="l">
                <a:lnSpc>
                  <a:spcPct val="162871"/>
                </a:lnSpc>
                <a:spcBef>
                  <a:spcPts val="0"/>
                </a:spcBef>
                <a:spcAft>
                  <a:spcPts val="0"/>
                </a:spcAft>
                <a:buClr>
                  <a:srgbClr val="CFD0D8"/>
                </a:buClr>
                <a:buSzPts val="2187"/>
                <a:buFont typeface="Arial"/>
                <a:buChar char="•"/>
              </a:pPr>
              <a:r>
                <a:rPr b="0" i="0" lang="en-US" sz="2187" u="none" cap="none" strike="noStrike">
                  <a:solidFill>
                    <a:srgbClr val="CFD0D8"/>
                  </a:solidFill>
                  <a:latin typeface="Arimo"/>
                  <a:ea typeface="Arimo"/>
                  <a:cs typeface="Arimo"/>
                  <a:sym typeface="Arimo"/>
                </a:rPr>
                <a:t>Increasing demand for surveillance cameras in commercial and residential sectors.</a:t>
              </a:r>
              <a:endParaRPr/>
            </a:p>
          </p:txBody>
        </p:sp>
      </p:grpSp>
      <p:grpSp>
        <p:nvGrpSpPr>
          <p:cNvPr id="756" name="Google Shape;756;p27"/>
          <p:cNvGrpSpPr/>
          <p:nvPr/>
        </p:nvGrpSpPr>
        <p:grpSpPr>
          <a:xfrm>
            <a:off x="7850237" y="5763071"/>
            <a:ext cx="9445526" cy="985837"/>
            <a:chOff x="0" y="-104775"/>
            <a:chExt cx="12594035" cy="1314450"/>
          </a:xfrm>
        </p:grpSpPr>
        <p:sp>
          <p:nvSpPr>
            <p:cNvPr id="757" name="Google Shape;757;p27"/>
            <p:cNvSpPr/>
            <p:nvPr/>
          </p:nvSpPr>
          <p:spPr>
            <a:xfrm>
              <a:off x="0" y="0"/>
              <a:ext cx="12594035" cy="1209675"/>
            </a:xfrm>
            <a:custGeom>
              <a:rect b="b" l="l" r="r" t="t"/>
              <a:pathLst>
                <a:path extrusionOk="0" h="1209675" w="12594035">
                  <a:moveTo>
                    <a:pt x="0" y="0"/>
                  </a:moveTo>
                  <a:lnTo>
                    <a:pt x="12594035" y="0"/>
                  </a:lnTo>
                  <a:lnTo>
                    <a:pt x="12594035" y="1209675"/>
                  </a:lnTo>
                  <a:lnTo>
                    <a:pt x="0" y="1209675"/>
                  </a:lnTo>
                  <a:close/>
                </a:path>
              </a:pathLst>
            </a:custGeom>
            <a:solidFill>
              <a:srgbClr val="000000">
                <a:alpha val="0"/>
              </a:srgbClr>
            </a:solidFill>
            <a:ln>
              <a:noFill/>
            </a:ln>
          </p:spPr>
        </p:sp>
        <p:sp>
          <p:nvSpPr>
            <p:cNvPr id="758" name="Google Shape;758;p27"/>
            <p:cNvSpPr txBox="1"/>
            <p:nvPr/>
          </p:nvSpPr>
          <p:spPr>
            <a:xfrm>
              <a:off x="0" y="-104775"/>
              <a:ext cx="12594035" cy="1314450"/>
            </a:xfrm>
            <a:prstGeom prst="rect">
              <a:avLst/>
            </a:prstGeom>
            <a:noFill/>
            <a:ln>
              <a:noFill/>
            </a:ln>
          </p:spPr>
          <p:txBody>
            <a:bodyPr anchorCtr="0" anchor="t" bIns="0" lIns="0" spcFirstLastPara="1" rIns="0" wrap="square" tIns="0">
              <a:noAutofit/>
            </a:bodyPr>
            <a:lstStyle/>
            <a:p>
              <a:pPr indent="-164951" lvl="1" marL="329902" marR="0" rtl="0" algn="l">
                <a:lnSpc>
                  <a:spcPct val="162871"/>
                </a:lnSpc>
                <a:spcBef>
                  <a:spcPts val="0"/>
                </a:spcBef>
                <a:spcAft>
                  <a:spcPts val="0"/>
                </a:spcAft>
                <a:buClr>
                  <a:srgbClr val="CFD0D8"/>
                </a:buClr>
                <a:buSzPts val="2187"/>
                <a:buFont typeface="Arial"/>
                <a:buChar char="•"/>
              </a:pPr>
              <a:r>
                <a:rPr b="0" i="0" lang="en-US" sz="2187" u="none" cap="none" strike="noStrike">
                  <a:solidFill>
                    <a:srgbClr val="CFD0D8"/>
                  </a:solidFill>
                  <a:latin typeface="Arimo"/>
                  <a:ea typeface="Arimo"/>
                  <a:cs typeface="Arimo"/>
                  <a:sym typeface="Arimo"/>
                </a:rPr>
                <a:t>Rising adoption of ADAS (Advanced Driver Assistance Systems) in automobiles.</a:t>
              </a:r>
              <a:endParaRPr/>
            </a:p>
          </p:txBody>
        </p:sp>
      </p:grpSp>
      <p:grpSp>
        <p:nvGrpSpPr>
          <p:cNvPr id="759" name="Google Shape;759;p27"/>
          <p:cNvGrpSpPr/>
          <p:nvPr/>
        </p:nvGrpSpPr>
        <p:grpSpPr>
          <a:xfrm>
            <a:off x="7850237" y="6769448"/>
            <a:ext cx="9445526" cy="985837"/>
            <a:chOff x="0" y="-104775"/>
            <a:chExt cx="12594035" cy="1314450"/>
          </a:xfrm>
        </p:grpSpPr>
        <p:sp>
          <p:nvSpPr>
            <p:cNvPr id="760" name="Google Shape;760;p27"/>
            <p:cNvSpPr/>
            <p:nvPr/>
          </p:nvSpPr>
          <p:spPr>
            <a:xfrm>
              <a:off x="0" y="0"/>
              <a:ext cx="12594035" cy="1209675"/>
            </a:xfrm>
            <a:custGeom>
              <a:rect b="b" l="l" r="r" t="t"/>
              <a:pathLst>
                <a:path extrusionOk="0" h="1209675" w="12594035">
                  <a:moveTo>
                    <a:pt x="0" y="0"/>
                  </a:moveTo>
                  <a:lnTo>
                    <a:pt x="12594035" y="0"/>
                  </a:lnTo>
                  <a:lnTo>
                    <a:pt x="12594035" y="1209675"/>
                  </a:lnTo>
                  <a:lnTo>
                    <a:pt x="0" y="1209675"/>
                  </a:lnTo>
                  <a:close/>
                </a:path>
              </a:pathLst>
            </a:custGeom>
            <a:solidFill>
              <a:srgbClr val="000000">
                <a:alpha val="0"/>
              </a:srgbClr>
            </a:solidFill>
            <a:ln>
              <a:noFill/>
            </a:ln>
          </p:spPr>
        </p:sp>
        <p:sp>
          <p:nvSpPr>
            <p:cNvPr id="761" name="Google Shape;761;p27"/>
            <p:cNvSpPr txBox="1"/>
            <p:nvPr/>
          </p:nvSpPr>
          <p:spPr>
            <a:xfrm>
              <a:off x="0" y="-104775"/>
              <a:ext cx="12594035" cy="1314450"/>
            </a:xfrm>
            <a:prstGeom prst="rect">
              <a:avLst/>
            </a:prstGeom>
            <a:noFill/>
            <a:ln>
              <a:noFill/>
            </a:ln>
          </p:spPr>
          <p:txBody>
            <a:bodyPr anchorCtr="0" anchor="t" bIns="0" lIns="0" spcFirstLastPara="1" rIns="0" wrap="square" tIns="0">
              <a:noAutofit/>
            </a:bodyPr>
            <a:lstStyle/>
            <a:p>
              <a:pPr indent="-164951" lvl="1" marL="329902" marR="0" rtl="0" algn="l">
                <a:lnSpc>
                  <a:spcPct val="162871"/>
                </a:lnSpc>
                <a:spcBef>
                  <a:spcPts val="0"/>
                </a:spcBef>
                <a:spcAft>
                  <a:spcPts val="0"/>
                </a:spcAft>
                <a:buClr>
                  <a:srgbClr val="CFD0D8"/>
                </a:buClr>
                <a:buSzPts val="2187"/>
                <a:buFont typeface="Arial"/>
                <a:buChar char="•"/>
              </a:pPr>
              <a:r>
                <a:rPr b="0" i="0" lang="en-US" sz="2187" u="none" cap="none" strike="noStrike">
                  <a:solidFill>
                    <a:srgbClr val="CFD0D8"/>
                  </a:solidFill>
                  <a:latin typeface="Arimo"/>
                  <a:ea typeface="Arimo"/>
                  <a:cs typeface="Arimo"/>
                  <a:sym typeface="Arimo"/>
                </a:rPr>
                <a:t>Growing popularity of camera-equipped smartphones and other consumer electronics.</a:t>
              </a:r>
              <a:endParaRPr/>
            </a:p>
          </p:txBody>
        </p:sp>
      </p:grpSp>
      <p:grpSp>
        <p:nvGrpSpPr>
          <p:cNvPr id="762" name="Google Shape;762;p27"/>
          <p:cNvGrpSpPr/>
          <p:nvPr/>
        </p:nvGrpSpPr>
        <p:grpSpPr>
          <a:xfrm>
            <a:off x="7850237" y="7775823"/>
            <a:ext cx="9445526" cy="532210"/>
            <a:chOff x="0" y="-104775"/>
            <a:chExt cx="12594035" cy="709613"/>
          </a:xfrm>
        </p:grpSpPr>
        <p:sp>
          <p:nvSpPr>
            <p:cNvPr id="763" name="Google Shape;763;p27"/>
            <p:cNvSpPr/>
            <p:nvPr/>
          </p:nvSpPr>
          <p:spPr>
            <a:xfrm>
              <a:off x="0" y="0"/>
              <a:ext cx="12594035" cy="604838"/>
            </a:xfrm>
            <a:custGeom>
              <a:rect b="b" l="l" r="r" t="t"/>
              <a:pathLst>
                <a:path extrusionOk="0" h="604838" w="12594035">
                  <a:moveTo>
                    <a:pt x="0" y="0"/>
                  </a:moveTo>
                  <a:lnTo>
                    <a:pt x="12594035" y="0"/>
                  </a:lnTo>
                  <a:lnTo>
                    <a:pt x="12594035" y="604838"/>
                  </a:lnTo>
                  <a:lnTo>
                    <a:pt x="0" y="604838"/>
                  </a:lnTo>
                  <a:close/>
                </a:path>
              </a:pathLst>
            </a:custGeom>
            <a:solidFill>
              <a:srgbClr val="000000">
                <a:alpha val="0"/>
              </a:srgbClr>
            </a:solidFill>
            <a:ln>
              <a:noFill/>
            </a:ln>
          </p:spPr>
        </p:sp>
        <p:sp>
          <p:nvSpPr>
            <p:cNvPr id="764" name="Google Shape;764;p27"/>
            <p:cNvSpPr txBox="1"/>
            <p:nvPr/>
          </p:nvSpPr>
          <p:spPr>
            <a:xfrm>
              <a:off x="0" y="-104775"/>
              <a:ext cx="12594035" cy="709613"/>
            </a:xfrm>
            <a:prstGeom prst="rect">
              <a:avLst/>
            </a:prstGeom>
            <a:noFill/>
            <a:ln>
              <a:noFill/>
            </a:ln>
          </p:spPr>
          <p:txBody>
            <a:bodyPr anchorCtr="0" anchor="t" bIns="0" lIns="0" spcFirstLastPara="1" rIns="0" wrap="square" tIns="0">
              <a:noAutofit/>
            </a:bodyPr>
            <a:lstStyle/>
            <a:p>
              <a:pPr indent="-164951" lvl="1" marL="329902" marR="0" rtl="0" algn="l">
                <a:lnSpc>
                  <a:spcPct val="162871"/>
                </a:lnSpc>
                <a:spcBef>
                  <a:spcPts val="0"/>
                </a:spcBef>
                <a:spcAft>
                  <a:spcPts val="0"/>
                </a:spcAft>
                <a:buClr>
                  <a:srgbClr val="CFD0D8"/>
                </a:buClr>
                <a:buSzPts val="2187"/>
                <a:buFont typeface="Arial"/>
                <a:buChar char="•"/>
              </a:pPr>
              <a:r>
                <a:rPr b="0" i="0" lang="en-US" sz="2187" u="none" cap="none" strike="noStrike">
                  <a:solidFill>
                    <a:srgbClr val="CFD0D8"/>
                  </a:solidFill>
                  <a:latin typeface="Arimo"/>
                  <a:ea typeface="Arimo"/>
                  <a:cs typeface="Arimo"/>
                  <a:sym typeface="Arimo"/>
                </a:rPr>
                <a:t>Technological advancements in image sensors and processing.</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768" name="Shape 768"/>
        <p:cNvGrpSpPr/>
        <p:nvPr/>
      </p:nvGrpSpPr>
      <p:grpSpPr>
        <a:xfrm>
          <a:off x="0" y="0"/>
          <a:ext cx="0" cy="0"/>
          <a:chOff x="0" y="0"/>
          <a:chExt cx="0" cy="0"/>
        </a:xfrm>
      </p:grpSpPr>
      <p:sp>
        <p:nvSpPr>
          <p:cNvPr descr="preencoded.png" id="769" name="Google Shape;769;p28"/>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770" name="Google Shape;770;p28"/>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2A2A2D">
              <a:alpha val="89803"/>
            </a:srgbClr>
          </a:solidFill>
          <a:ln>
            <a:noFill/>
          </a:ln>
        </p:spPr>
      </p:sp>
      <p:grpSp>
        <p:nvGrpSpPr>
          <p:cNvPr id="771" name="Google Shape;771;p28"/>
          <p:cNvGrpSpPr/>
          <p:nvPr/>
        </p:nvGrpSpPr>
        <p:grpSpPr>
          <a:xfrm>
            <a:off x="992238" y="821531"/>
            <a:ext cx="8314582" cy="1089272"/>
            <a:chOff x="0" y="-66675"/>
            <a:chExt cx="11086109" cy="1452363"/>
          </a:xfrm>
        </p:grpSpPr>
        <p:sp>
          <p:nvSpPr>
            <p:cNvPr id="772" name="Google Shape;772;p28"/>
            <p:cNvSpPr/>
            <p:nvPr/>
          </p:nvSpPr>
          <p:spPr>
            <a:xfrm>
              <a:off x="0" y="0"/>
              <a:ext cx="11086109" cy="1385688"/>
            </a:xfrm>
            <a:custGeom>
              <a:rect b="b" l="l" r="r" t="t"/>
              <a:pathLst>
                <a:path extrusionOk="0" h="1385688" w="11086109">
                  <a:moveTo>
                    <a:pt x="0" y="0"/>
                  </a:moveTo>
                  <a:lnTo>
                    <a:pt x="11086109" y="0"/>
                  </a:lnTo>
                  <a:lnTo>
                    <a:pt x="11086109" y="1385688"/>
                  </a:lnTo>
                  <a:lnTo>
                    <a:pt x="0" y="1385688"/>
                  </a:lnTo>
                  <a:close/>
                </a:path>
              </a:pathLst>
            </a:custGeom>
            <a:solidFill>
              <a:srgbClr val="000000">
                <a:alpha val="0"/>
              </a:srgbClr>
            </a:solidFill>
            <a:ln>
              <a:noFill/>
            </a:ln>
          </p:spPr>
        </p:sp>
        <p:sp>
          <p:nvSpPr>
            <p:cNvPr id="773" name="Google Shape;773;p28"/>
            <p:cNvSpPr txBox="1"/>
            <p:nvPr/>
          </p:nvSpPr>
          <p:spPr>
            <a:xfrm>
              <a:off x="0" y="-66675"/>
              <a:ext cx="11086108" cy="145236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1" i="0" lang="en-US" sz="6500" u="none" cap="none" strike="noStrike">
                  <a:solidFill>
                    <a:srgbClr val="CBCCCE"/>
                  </a:solidFill>
                  <a:latin typeface="Arimo"/>
                  <a:ea typeface="Arimo"/>
                  <a:cs typeface="Arimo"/>
                  <a:sym typeface="Arimo"/>
                </a:rPr>
                <a:t>CONCLUSION</a:t>
              </a:r>
              <a:endParaRPr/>
            </a:p>
          </p:txBody>
        </p:sp>
      </p:grpSp>
      <p:grpSp>
        <p:nvGrpSpPr>
          <p:cNvPr id="774" name="Google Shape;774;p28"/>
          <p:cNvGrpSpPr/>
          <p:nvPr/>
        </p:nvGrpSpPr>
        <p:grpSpPr>
          <a:xfrm>
            <a:off x="992238" y="2314129"/>
            <a:ext cx="16303526" cy="464046"/>
            <a:chOff x="0" y="-104775"/>
            <a:chExt cx="21738035" cy="618728"/>
          </a:xfrm>
        </p:grpSpPr>
        <p:sp>
          <p:nvSpPr>
            <p:cNvPr id="775" name="Google Shape;775;p28"/>
            <p:cNvSpPr/>
            <p:nvPr/>
          </p:nvSpPr>
          <p:spPr>
            <a:xfrm>
              <a:off x="0" y="0"/>
              <a:ext cx="21738034" cy="513953"/>
            </a:xfrm>
            <a:custGeom>
              <a:rect b="b" l="l" r="r" t="t"/>
              <a:pathLst>
                <a:path extrusionOk="0" h="513953" w="21738034">
                  <a:moveTo>
                    <a:pt x="0" y="0"/>
                  </a:moveTo>
                  <a:lnTo>
                    <a:pt x="21738034" y="0"/>
                  </a:lnTo>
                  <a:lnTo>
                    <a:pt x="21738034" y="513953"/>
                  </a:lnTo>
                  <a:lnTo>
                    <a:pt x="0" y="513953"/>
                  </a:lnTo>
                  <a:close/>
                </a:path>
              </a:pathLst>
            </a:custGeom>
            <a:solidFill>
              <a:srgbClr val="000000">
                <a:alpha val="0"/>
              </a:srgbClr>
            </a:solidFill>
            <a:ln>
              <a:noFill/>
            </a:ln>
          </p:spPr>
        </p:sp>
        <p:sp>
          <p:nvSpPr>
            <p:cNvPr id="776" name="Google Shape;776;p28"/>
            <p:cNvSpPr txBox="1"/>
            <p:nvPr/>
          </p:nvSpPr>
          <p:spPr>
            <a:xfrm>
              <a:off x="0" y="-104775"/>
              <a:ext cx="21738035" cy="618728"/>
            </a:xfrm>
            <a:prstGeom prst="rect">
              <a:avLst/>
            </a:prstGeom>
            <a:noFill/>
            <a:ln>
              <a:noFill/>
            </a:ln>
          </p:spPr>
          <p:txBody>
            <a:bodyPr anchorCtr="0" anchor="t" bIns="0" lIns="0" spcFirstLastPara="1" rIns="0" wrap="square" tIns="0">
              <a:noAutofit/>
            </a:bodyPr>
            <a:lstStyle/>
            <a:p>
              <a:pPr indent="0" lvl="0" marL="0" marR="0" rtl="0" algn="l">
                <a:lnSpc>
                  <a:spcPct val="160085"/>
                </a:lnSpc>
                <a:spcBef>
                  <a:spcPts val="0"/>
                </a:spcBef>
                <a:spcAft>
                  <a:spcPts val="0"/>
                </a:spcAft>
                <a:buNone/>
              </a:pPr>
              <a:r>
                <a:rPr b="0" i="0" lang="en-US" sz="1874" u="none" cap="none" strike="noStrike">
                  <a:solidFill>
                    <a:srgbClr val="CFD0D8"/>
                  </a:solidFill>
                  <a:latin typeface="Arimo"/>
                  <a:ea typeface="Arimo"/>
                  <a:cs typeface="Arimo"/>
                  <a:sym typeface="Arimo"/>
                </a:rPr>
                <a:t>Our anti-theft surveillance camera delivers:</a:t>
              </a:r>
              <a:endParaRPr/>
            </a:p>
          </p:txBody>
        </p:sp>
      </p:grpSp>
      <p:grpSp>
        <p:nvGrpSpPr>
          <p:cNvPr id="777" name="Google Shape;777;p28"/>
          <p:cNvGrpSpPr/>
          <p:nvPr/>
        </p:nvGrpSpPr>
        <p:grpSpPr>
          <a:xfrm>
            <a:off x="992238" y="2970609"/>
            <a:ext cx="16303526" cy="849511"/>
            <a:chOff x="0" y="-104775"/>
            <a:chExt cx="21738035" cy="1132682"/>
          </a:xfrm>
        </p:grpSpPr>
        <p:sp>
          <p:nvSpPr>
            <p:cNvPr id="778" name="Google Shape;778;p28"/>
            <p:cNvSpPr/>
            <p:nvPr/>
          </p:nvSpPr>
          <p:spPr>
            <a:xfrm>
              <a:off x="0" y="0"/>
              <a:ext cx="21738034" cy="1027907"/>
            </a:xfrm>
            <a:custGeom>
              <a:rect b="b" l="l" r="r" t="t"/>
              <a:pathLst>
                <a:path extrusionOk="0" h="1027907" w="21738034">
                  <a:moveTo>
                    <a:pt x="0" y="0"/>
                  </a:moveTo>
                  <a:lnTo>
                    <a:pt x="21738034" y="0"/>
                  </a:lnTo>
                  <a:lnTo>
                    <a:pt x="21738034" y="1027907"/>
                  </a:lnTo>
                  <a:lnTo>
                    <a:pt x="0" y="1027907"/>
                  </a:lnTo>
                  <a:close/>
                </a:path>
              </a:pathLst>
            </a:custGeom>
            <a:solidFill>
              <a:srgbClr val="000000">
                <a:alpha val="0"/>
              </a:srgbClr>
            </a:solidFill>
            <a:ln>
              <a:noFill/>
            </a:ln>
          </p:spPr>
        </p:sp>
        <p:sp>
          <p:nvSpPr>
            <p:cNvPr id="779" name="Google Shape;779;p28"/>
            <p:cNvSpPr txBox="1"/>
            <p:nvPr/>
          </p:nvSpPr>
          <p:spPr>
            <a:xfrm>
              <a:off x="0" y="-104775"/>
              <a:ext cx="21738035" cy="1132682"/>
            </a:xfrm>
            <a:prstGeom prst="rect">
              <a:avLst/>
            </a:prstGeom>
            <a:noFill/>
            <a:ln>
              <a:noFill/>
            </a:ln>
          </p:spPr>
          <p:txBody>
            <a:bodyPr anchorCtr="0" anchor="t" bIns="0" lIns="0" spcFirstLastPara="1" rIns="0" wrap="square" tIns="0">
              <a:noAutofit/>
            </a:bodyPr>
            <a:lstStyle/>
            <a:p>
              <a:pPr indent="0" lvl="0" marL="0" marR="0" rtl="0" algn="l">
                <a:lnSpc>
                  <a:spcPct val="160085"/>
                </a:lnSpc>
                <a:spcBef>
                  <a:spcPts val="0"/>
                </a:spcBef>
                <a:spcAft>
                  <a:spcPts val="0"/>
                </a:spcAft>
                <a:buNone/>
              </a:pPr>
              <a:r>
                <a:rPr b="1" i="0" lang="en-US" sz="1874" u="none" cap="none" strike="noStrike">
                  <a:solidFill>
                    <a:srgbClr val="CFD0D8"/>
                  </a:solidFill>
                  <a:latin typeface="Arimo"/>
                  <a:ea typeface="Arimo"/>
                  <a:cs typeface="Arimo"/>
                  <a:sym typeface="Arimo"/>
                </a:rPr>
                <a:t>Superior Security:</a:t>
              </a:r>
              <a:r>
                <a:rPr b="0" i="0" lang="en-US" sz="1874" u="none" cap="none" strike="noStrike">
                  <a:solidFill>
                    <a:srgbClr val="CFD0D8"/>
                  </a:solidFill>
                  <a:latin typeface="Arimo"/>
                  <a:ea typeface="Arimo"/>
                  <a:cs typeface="Arimo"/>
                  <a:sym typeface="Arimo"/>
                </a:rPr>
                <a:t> Our system provides a dependable anti-theft surveillance, ensuring real-time monitoring and immediate alerts in case of suspicious activity. This helps deter potential thieves and provides valuable evidence for law enforcement.</a:t>
              </a:r>
              <a:endParaRPr/>
            </a:p>
          </p:txBody>
        </p:sp>
      </p:grpSp>
      <p:grpSp>
        <p:nvGrpSpPr>
          <p:cNvPr id="780" name="Google Shape;780;p28"/>
          <p:cNvGrpSpPr/>
          <p:nvPr/>
        </p:nvGrpSpPr>
        <p:grpSpPr>
          <a:xfrm>
            <a:off x="992238" y="4012555"/>
            <a:ext cx="16303526" cy="849511"/>
            <a:chOff x="0" y="-104775"/>
            <a:chExt cx="21738035" cy="1132682"/>
          </a:xfrm>
        </p:grpSpPr>
        <p:sp>
          <p:nvSpPr>
            <p:cNvPr id="781" name="Google Shape;781;p28"/>
            <p:cNvSpPr/>
            <p:nvPr/>
          </p:nvSpPr>
          <p:spPr>
            <a:xfrm>
              <a:off x="0" y="0"/>
              <a:ext cx="21738034" cy="1027907"/>
            </a:xfrm>
            <a:custGeom>
              <a:rect b="b" l="l" r="r" t="t"/>
              <a:pathLst>
                <a:path extrusionOk="0" h="1027907" w="21738034">
                  <a:moveTo>
                    <a:pt x="0" y="0"/>
                  </a:moveTo>
                  <a:lnTo>
                    <a:pt x="21738034" y="0"/>
                  </a:lnTo>
                  <a:lnTo>
                    <a:pt x="21738034" y="1027907"/>
                  </a:lnTo>
                  <a:lnTo>
                    <a:pt x="0" y="1027907"/>
                  </a:lnTo>
                  <a:close/>
                </a:path>
              </a:pathLst>
            </a:custGeom>
            <a:solidFill>
              <a:srgbClr val="000000">
                <a:alpha val="0"/>
              </a:srgbClr>
            </a:solidFill>
            <a:ln>
              <a:noFill/>
            </a:ln>
          </p:spPr>
        </p:sp>
        <p:sp>
          <p:nvSpPr>
            <p:cNvPr id="782" name="Google Shape;782;p28"/>
            <p:cNvSpPr txBox="1"/>
            <p:nvPr/>
          </p:nvSpPr>
          <p:spPr>
            <a:xfrm>
              <a:off x="0" y="-104775"/>
              <a:ext cx="21738035" cy="1132682"/>
            </a:xfrm>
            <a:prstGeom prst="rect">
              <a:avLst/>
            </a:prstGeom>
            <a:noFill/>
            <a:ln>
              <a:noFill/>
            </a:ln>
          </p:spPr>
          <p:txBody>
            <a:bodyPr anchorCtr="0" anchor="t" bIns="0" lIns="0" spcFirstLastPara="1" rIns="0" wrap="square" tIns="0">
              <a:noAutofit/>
            </a:bodyPr>
            <a:lstStyle/>
            <a:p>
              <a:pPr indent="0" lvl="0" marL="0" marR="0" rtl="0" algn="l">
                <a:lnSpc>
                  <a:spcPct val="160085"/>
                </a:lnSpc>
                <a:spcBef>
                  <a:spcPts val="0"/>
                </a:spcBef>
                <a:spcAft>
                  <a:spcPts val="0"/>
                </a:spcAft>
                <a:buNone/>
              </a:pPr>
              <a:r>
                <a:rPr b="1" i="0" lang="en-US" sz="1874" u="none" cap="none" strike="noStrike">
                  <a:solidFill>
                    <a:srgbClr val="CFD0D8"/>
                  </a:solidFill>
                  <a:latin typeface="Arimo"/>
                  <a:ea typeface="Arimo"/>
                  <a:cs typeface="Arimo"/>
                  <a:sym typeface="Arimo"/>
                </a:rPr>
                <a:t>Customizable Solutions:</a:t>
              </a:r>
              <a:r>
                <a:rPr b="0" i="0" lang="en-US" sz="1874" u="none" cap="none" strike="noStrike">
                  <a:solidFill>
                    <a:srgbClr val="CFD0D8"/>
                  </a:solidFill>
                  <a:latin typeface="Arimo"/>
                  <a:ea typeface="Arimo"/>
                  <a:cs typeface="Arimo"/>
                  <a:sym typeface="Arimo"/>
                </a:rPr>
                <a:t> Our camera is easily adaptable to various vehicle models and specific security needs. Its modular design allows users to select the features that best suit their requirements, ensuring a tailored security solution for every vehicle.</a:t>
              </a:r>
              <a:endParaRPr/>
            </a:p>
          </p:txBody>
        </p:sp>
      </p:grpSp>
      <p:grpSp>
        <p:nvGrpSpPr>
          <p:cNvPr id="783" name="Google Shape;783;p28"/>
          <p:cNvGrpSpPr/>
          <p:nvPr/>
        </p:nvGrpSpPr>
        <p:grpSpPr>
          <a:xfrm>
            <a:off x="992238" y="5054501"/>
            <a:ext cx="16303526" cy="849511"/>
            <a:chOff x="0" y="-104775"/>
            <a:chExt cx="21738035" cy="1132682"/>
          </a:xfrm>
        </p:grpSpPr>
        <p:sp>
          <p:nvSpPr>
            <p:cNvPr id="784" name="Google Shape;784;p28"/>
            <p:cNvSpPr/>
            <p:nvPr/>
          </p:nvSpPr>
          <p:spPr>
            <a:xfrm>
              <a:off x="0" y="0"/>
              <a:ext cx="21738034" cy="1027907"/>
            </a:xfrm>
            <a:custGeom>
              <a:rect b="b" l="l" r="r" t="t"/>
              <a:pathLst>
                <a:path extrusionOk="0" h="1027907" w="21738034">
                  <a:moveTo>
                    <a:pt x="0" y="0"/>
                  </a:moveTo>
                  <a:lnTo>
                    <a:pt x="21738034" y="0"/>
                  </a:lnTo>
                  <a:lnTo>
                    <a:pt x="21738034" y="1027907"/>
                  </a:lnTo>
                  <a:lnTo>
                    <a:pt x="0" y="1027907"/>
                  </a:lnTo>
                  <a:close/>
                </a:path>
              </a:pathLst>
            </a:custGeom>
            <a:solidFill>
              <a:srgbClr val="000000">
                <a:alpha val="0"/>
              </a:srgbClr>
            </a:solidFill>
            <a:ln>
              <a:noFill/>
            </a:ln>
          </p:spPr>
        </p:sp>
        <p:sp>
          <p:nvSpPr>
            <p:cNvPr id="785" name="Google Shape;785;p28"/>
            <p:cNvSpPr txBox="1"/>
            <p:nvPr/>
          </p:nvSpPr>
          <p:spPr>
            <a:xfrm>
              <a:off x="0" y="-104775"/>
              <a:ext cx="21738035" cy="1132682"/>
            </a:xfrm>
            <a:prstGeom prst="rect">
              <a:avLst/>
            </a:prstGeom>
            <a:noFill/>
            <a:ln>
              <a:noFill/>
            </a:ln>
          </p:spPr>
          <p:txBody>
            <a:bodyPr anchorCtr="0" anchor="t" bIns="0" lIns="0" spcFirstLastPara="1" rIns="0" wrap="square" tIns="0">
              <a:noAutofit/>
            </a:bodyPr>
            <a:lstStyle/>
            <a:p>
              <a:pPr indent="0" lvl="0" marL="0" marR="0" rtl="0" algn="l">
                <a:lnSpc>
                  <a:spcPct val="160085"/>
                </a:lnSpc>
                <a:spcBef>
                  <a:spcPts val="0"/>
                </a:spcBef>
                <a:spcAft>
                  <a:spcPts val="0"/>
                </a:spcAft>
                <a:buNone/>
              </a:pPr>
              <a:r>
                <a:rPr b="1" i="0" lang="en-US" sz="1874" u="none" cap="none" strike="noStrike">
                  <a:solidFill>
                    <a:srgbClr val="CFD0D8"/>
                  </a:solidFill>
                  <a:latin typeface="Arimo"/>
                  <a:ea typeface="Arimo"/>
                  <a:cs typeface="Arimo"/>
                  <a:sym typeface="Arimo"/>
                </a:rPr>
                <a:t>Cost-Efficiency:</a:t>
              </a:r>
              <a:r>
                <a:rPr b="0" i="0" lang="en-US" sz="1874" u="none" cap="none" strike="noStrike">
                  <a:solidFill>
                    <a:srgbClr val="CFD0D8"/>
                  </a:solidFill>
                  <a:latin typeface="Arimo"/>
                  <a:ea typeface="Arimo"/>
                  <a:cs typeface="Arimo"/>
                  <a:sym typeface="Arimo"/>
                </a:rPr>
                <a:t> We offer a budget-conscious security option without compromising on quality or effectiveness. By optimizing our production process and leveraging affordable components, we deliver a high-value solution accessible to a broad customer base.</a:t>
              </a:r>
              <a:endParaRPr/>
            </a:p>
          </p:txBody>
        </p:sp>
      </p:grpSp>
      <p:grpSp>
        <p:nvGrpSpPr>
          <p:cNvPr id="786" name="Google Shape;786;p28"/>
          <p:cNvGrpSpPr/>
          <p:nvPr/>
        </p:nvGrpSpPr>
        <p:grpSpPr>
          <a:xfrm>
            <a:off x="992238" y="6096446"/>
            <a:ext cx="16303526" cy="849511"/>
            <a:chOff x="0" y="-104775"/>
            <a:chExt cx="21738035" cy="1132682"/>
          </a:xfrm>
        </p:grpSpPr>
        <p:sp>
          <p:nvSpPr>
            <p:cNvPr id="787" name="Google Shape;787;p28"/>
            <p:cNvSpPr/>
            <p:nvPr/>
          </p:nvSpPr>
          <p:spPr>
            <a:xfrm>
              <a:off x="0" y="0"/>
              <a:ext cx="21738034" cy="1027907"/>
            </a:xfrm>
            <a:custGeom>
              <a:rect b="b" l="l" r="r" t="t"/>
              <a:pathLst>
                <a:path extrusionOk="0" h="1027907" w="21738034">
                  <a:moveTo>
                    <a:pt x="0" y="0"/>
                  </a:moveTo>
                  <a:lnTo>
                    <a:pt x="21738034" y="0"/>
                  </a:lnTo>
                  <a:lnTo>
                    <a:pt x="21738034" y="1027907"/>
                  </a:lnTo>
                  <a:lnTo>
                    <a:pt x="0" y="1027907"/>
                  </a:lnTo>
                  <a:close/>
                </a:path>
              </a:pathLst>
            </a:custGeom>
            <a:solidFill>
              <a:srgbClr val="000000">
                <a:alpha val="0"/>
              </a:srgbClr>
            </a:solidFill>
            <a:ln>
              <a:noFill/>
            </a:ln>
          </p:spPr>
        </p:sp>
        <p:sp>
          <p:nvSpPr>
            <p:cNvPr id="788" name="Google Shape;788;p28"/>
            <p:cNvSpPr txBox="1"/>
            <p:nvPr/>
          </p:nvSpPr>
          <p:spPr>
            <a:xfrm>
              <a:off x="0" y="-104775"/>
              <a:ext cx="21738035" cy="1132682"/>
            </a:xfrm>
            <a:prstGeom prst="rect">
              <a:avLst/>
            </a:prstGeom>
            <a:noFill/>
            <a:ln>
              <a:noFill/>
            </a:ln>
          </p:spPr>
          <p:txBody>
            <a:bodyPr anchorCtr="0" anchor="t" bIns="0" lIns="0" spcFirstLastPara="1" rIns="0" wrap="square" tIns="0">
              <a:noAutofit/>
            </a:bodyPr>
            <a:lstStyle/>
            <a:p>
              <a:pPr indent="0" lvl="0" marL="0" marR="0" rtl="0" algn="l">
                <a:lnSpc>
                  <a:spcPct val="160085"/>
                </a:lnSpc>
                <a:spcBef>
                  <a:spcPts val="0"/>
                </a:spcBef>
                <a:spcAft>
                  <a:spcPts val="0"/>
                </a:spcAft>
                <a:buNone/>
              </a:pPr>
              <a:r>
                <a:rPr b="1" i="0" lang="en-US" sz="1874" u="none" cap="none" strike="noStrike">
                  <a:solidFill>
                    <a:srgbClr val="CFD0D8"/>
                  </a:solidFill>
                  <a:latin typeface="Arimo"/>
                  <a:ea typeface="Arimo"/>
                  <a:cs typeface="Arimo"/>
                  <a:sym typeface="Arimo"/>
                </a:rPr>
                <a:t>Scalable Growth:</a:t>
              </a:r>
              <a:r>
                <a:rPr b="0" i="0" lang="en-US" sz="1874" u="none" cap="none" strike="noStrike">
                  <a:solidFill>
                    <a:srgbClr val="CFD0D8"/>
                  </a:solidFill>
                  <a:latin typeface="Arimo"/>
                  <a:ea typeface="Arimo"/>
                  <a:cs typeface="Arimo"/>
                  <a:sym typeface="Arimo"/>
                </a:rPr>
                <a:t> Our product is ready for new markets and emerging technologies. The platform is designed to easily integrate with new sensors, software updates, and advanced features, ensuring it stays ahead of the curve.</a:t>
              </a:r>
              <a:endParaRPr/>
            </a:p>
          </p:txBody>
        </p:sp>
      </p:grpSp>
      <p:grpSp>
        <p:nvGrpSpPr>
          <p:cNvPr id="789" name="Google Shape;789;p28"/>
          <p:cNvGrpSpPr/>
          <p:nvPr/>
        </p:nvGrpSpPr>
        <p:grpSpPr>
          <a:xfrm>
            <a:off x="992238" y="7138393"/>
            <a:ext cx="16303526" cy="849511"/>
            <a:chOff x="0" y="-104775"/>
            <a:chExt cx="21738035" cy="1132682"/>
          </a:xfrm>
        </p:grpSpPr>
        <p:sp>
          <p:nvSpPr>
            <p:cNvPr id="790" name="Google Shape;790;p28"/>
            <p:cNvSpPr/>
            <p:nvPr/>
          </p:nvSpPr>
          <p:spPr>
            <a:xfrm>
              <a:off x="0" y="0"/>
              <a:ext cx="21738034" cy="1027907"/>
            </a:xfrm>
            <a:custGeom>
              <a:rect b="b" l="l" r="r" t="t"/>
              <a:pathLst>
                <a:path extrusionOk="0" h="1027907" w="21738034">
                  <a:moveTo>
                    <a:pt x="0" y="0"/>
                  </a:moveTo>
                  <a:lnTo>
                    <a:pt x="21738034" y="0"/>
                  </a:lnTo>
                  <a:lnTo>
                    <a:pt x="21738034" y="1027907"/>
                  </a:lnTo>
                  <a:lnTo>
                    <a:pt x="0" y="1027907"/>
                  </a:lnTo>
                  <a:close/>
                </a:path>
              </a:pathLst>
            </a:custGeom>
            <a:solidFill>
              <a:srgbClr val="000000">
                <a:alpha val="0"/>
              </a:srgbClr>
            </a:solidFill>
            <a:ln>
              <a:noFill/>
            </a:ln>
          </p:spPr>
        </p:sp>
        <p:sp>
          <p:nvSpPr>
            <p:cNvPr id="791" name="Google Shape;791;p28"/>
            <p:cNvSpPr txBox="1"/>
            <p:nvPr/>
          </p:nvSpPr>
          <p:spPr>
            <a:xfrm>
              <a:off x="0" y="-104775"/>
              <a:ext cx="21738035" cy="1132682"/>
            </a:xfrm>
            <a:prstGeom prst="rect">
              <a:avLst/>
            </a:prstGeom>
            <a:noFill/>
            <a:ln>
              <a:noFill/>
            </a:ln>
          </p:spPr>
          <p:txBody>
            <a:bodyPr anchorCtr="0" anchor="t" bIns="0" lIns="0" spcFirstLastPara="1" rIns="0" wrap="square" tIns="0">
              <a:noAutofit/>
            </a:bodyPr>
            <a:lstStyle/>
            <a:p>
              <a:pPr indent="0" lvl="0" marL="0" marR="0" rtl="0" algn="l">
                <a:lnSpc>
                  <a:spcPct val="160085"/>
                </a:lnSpc>
                <a:spcBef>
                  <a:spcPts val="0"/>
                </a:spcBef>
                <a:spcAft>
                  <a:spcPts val="0"/>
                </a:spcAft>
                <a:buNone/>
              </a:pPr>
              <a:r>
                <a:rPr b="1" i="0" lang="en-US" sz="1874" u="none" cap="none" strike="noStrike">
                  <a:solidFill>
                    <a:srgbClr val="CFD0D8"/>
                  </a:solidFill>
                  <a:latin typeface="Arimo"/>
                  <a:ea typeface="Arimo"/>
                  <a:cs typeface="Arimo"/>
                  <a:sym typeface="Arimo"/>
                </a:rPr>
                <a:t>Wide Application:</a:t>
              </a:r>
              <a:r>
                <a:rPr b="0" i="0" lang="en-US" sz="1874" u="none" cap="none" strike="noStrike">
                  <a:solidFill>
                    <a:srgbClr val="CFD0D8"/>
                  </a:solidFill>
                  <a:latin typeface="Arimo"/>
                  <a:ea typeface="Arimo"/>
                  <a:cs typeface="Arimo"/>
                  <a:sym typeface="Arimo"/>
                </a:rPr>
                <a:t> This camera is perfect for cars, motorcycles, and scooters. The compact design and versatile mounting options allows for easy installation in a wide range of vehicles, making it an ideal security solution for diverse transportation needs.</a:t>
              </a:r>
              <a:endParaRPr/>
            </a:p>
          </p:txBody>
        </p:sp>
      </p:grpSp>
      <p:grpSp>
        <p:nvGrpSpPr>
          <p:cNvPr id="792" name="Google Shape;792;p28"/>
          <p:cNvGrpSpPr/>
          <p:nvPr/>
        </p:nvGrpSpPr>
        <p:grpSpPr>
          <a:xfrm>
            <a:off x="992238" y="8180338"/>
            <a:ext cx="16303526" cy="1234976"/>
            <a:chOff x="0" y="-104775"/>
            <a:chExt cx="21738035" cy="1646635"/>
          </a:xfrm>
        </p:grpSpPr>
        <p:sp>
          <p:nvSpPr>
            <p:cNvPr id="793" name="Google Shape;793;p28"/>
            <p:cNvSpPr/>
            <p:nvPr/>
          </p:nvSpPr>
          <p:spPr>
            <a:xfrm>
              <a:off x="0" y="0"/>
              <a:ext cx="21738034" cy="1541860"/>
            </a:xfrm>
            <a:custGeom>
              <a:rect b="b" l="l" r="r" t="t"/>
              <a:pathLst>
                <a:path extrusionOk="0" h="1541860" w="21738034">
                  <a:moveTo>
                    <a:pt x="0" y="0"/>
                  </a:moveTo>
                  <a:lnTo>
                    <a:pt x="21738034" y="0"/>
                  </a:lnTo>
                  <a:lnTo>
                    <a:pt x="21738034" y="1541860"/>
                  </a:lnTo>
                  <a:lnTo>
                    <a:pt x="0" y="1541860"/>
                  </a:lnTo>
                  <a:close/>
                </a:path>
              </a:pathLst>
            </a:custGeom>
            <a:solidFill>
              <a:srgbClr val="000000">
                <a:alpha val="0"/>
              </a:srgbClr>
            </a:solidFill>
            <a:ln>
              <a:noFill/>
            </a:ln>
          </p:spPr>
        </p:sp>
        <p:sp>
          <p:nvSpPr>
            <p:cNvPr id="794" name="Google Shape;794;p28"/>
            <p:cNvSpPr txBox="1"/>
            <p:nvPr/>
          </p:nvSpPr>
          <p:spPr>
            <a:xfrm>
              <a:off x="0" y="-104775"/>
              <a:ext cx="21738035" cy="1646635"/>
            </a:xfrm>
            <a:prstGeom prst="rect">
              <a:avLst/>
            </a:prstGeom>
            <a:noFill/>
            <a:ln>
              <a:noFill/>
            </a:ln>
          </p:spPr>
          <p:txBody>
            <a:bodyPr anchorCtr="0" anchor="t" bIns="0" lIns="0" spcFirstLastPara="1" rIns="0" wrap="square" tIns="0">
              <a:noAutofit/>
            </a:bodyPr>
            <a:lstStyle/>
            <a:p>
              <a:pPr indent="0" lvl="0" marL="0" marR="0" rtl="0" algn="l">
                <a:lnSpc>
                  <a:spcPct val="160085"/>
                </a:lnSpc>
                <a:spcBef>
                  <a:spcPts val="0"/>
                </a:spcBef>
                <a:spcAft>
                  <a:spcPts val="0"/>
                </a:spcAft>
                <a:buNone/>
              </a:pPr>
              <a:r>
                <a:rPr b="1" i="0" lang="en-US" sz="1874" u="none" cap="none" strike="noStrike">
                  <a:solidFill>
                    <a:srgbClr val="CFD0D8"/>
                  </a:solidFill>
                  <a:latin typeface="Arimo"/>
                  <a:ea typeface="Arimo"/>
                  <a:cs typeface="Arimo"/>
                  <a:sym typeface="Arimo"/>
                </a:rPr>
                <a:t>Significant Market Potential:</a:t>
              </a:r>
              <a:r>
                <a:rPr b="0" i="0" lang="en-US" sz="1874" u="none" cap="none" strike="noStrike">
                  <a:solidFill>
                    <a:srgbClr val="CFD0D8"/>
                  </a:solidFill>
                  <a:latin typeface="Arimo"/>
                  <a:ea typeface="Arimo"/>
                  <a:cs typeface="Arimo"/>
                  <a:sym typeface="Arimo"/>
                </a:rPr>
                <a:t> Our anti-theft surveillance camera is poised to capture the rising demand for advanced vehicle security. The increasing concerns about vehicle theft, coupled with the growing popularity of in-vehicle technology, position our product for strong market penetration and sustained growth.</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798" name="Shape 798"/>
        <p:cNvGrpSpPr/>
        <p:nvPr/>
      </p:nvGrpSpPr>
      <p:grpSpPr>
        <a:xfrm>
          <a:off x="0" y="0"/>
          <a:ext cx="0" cy="0"/>
          <a:chOff x="0" y="0"/>
          <a:chExt cx="0" cy="0"/>
        </a:xfrm>
      </p:grpSpPr>
      <p:sp>
        <p:nvSpPr>
          <p:cNvPr descr="preencoded.png" id="799" name="Google Shape;799;p29"/>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800" name="Google Shape;800;p29"/>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2A2A2D">
              <a:alpha val="89803"/>
            </a:srgbClr>
          </a:solidFill>
          <a:ln>
            <a:noFill/>
          </a:ln>
        </p:spPr>
      </p:sp>
      <p:sp>
        <p:nvSpPr>
          <p:cNvPr descr="preencoded.png" id="801" name="Google Shape;801;p29">
            <a:hlinkClick r:id="rId4"/>
          </p:cNvPr>
          <p:cNvSpPr/>
          <p:nvPr/>
        </p:nvSpPr>
        <p:spPr>
          <a:xfrm>
            <a:off x="16049019" y="9686925"/>
            <a:ext cx="2153256" cy="514350"/>
          </a:xfrm>
          <a:custGeom>
            <a:rect b="b" l="l" r="r" t="t"/>
            <a:pathLst>
              <a:path extrusionOk="0" h="514350" w="2153256">
                <a:moveTo>
                  <a:pt x="0" y="0"/>
                </a:moveTo>
                <a:lnTo>
                  <a:pt x="2153256" y="0"/>
                </a:lnTo>
                <a:lnTo>
                  <a:pt x="2153256" y="514350"/>
                </a:lnTo>
                <a:lnTo>
                  <a:pt x="0" y="514350"/>
                </a:lnTo>
                <a:lnTo>
                  <a:pt x="0" y="0"/>
                </a:lnTo>
                <a:close/>
              </a:path>
            </a:pathLst>
          </a:custGeom>
          <a:blipFill rotWithShape="1">
            <a:blip r:embed="rId5">
              <a:alphaModFix/>
            </a:blip>
            <a:stretch>
              <a:fillRect b="0" l="0" r="0" t="0"/>
            </a:stretch>
          </a:blipFill>
          <a:ln>
            <a:noFill/>
          </a:ln>
        </p:spPr>
      </p:sp>
      <p:sp>
        <p:nvSpPr>
          <p:cNvPr descr="preencoded.png" id="802" name="Google Shape;802;p29"/>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6">
              <a:alphaModFix/>
            </a:blip>
            <a:stretch>
              <a:fillRect b="0" l="0" r="0" t="0"/>
            </a:stretch>
          </a:blipFill>
          <a:ln>
            <a:noFill/>
          </a:ln>
        </p:spPr>
      </p:sp>
      <p:sp>
        <p:nvSpPr>
          <p:cNvPr id="803" name="Google Shape;803;p29"/>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2A2A2D">
              <a:alpha val="63921"/>
            </a:srgbClr>
          </a:solidFill>
          <a:ln>
            <a:noFill/>
          </a:ln>
        </p:spPr>
      </p:sp>
      <p:grpSp>
        <p:nvGrpSpPr>
          <p:cNvPr id="804" name="Google Shape;804;p29"/>
          <p:cNvGrpSpPr/>
          <p:nvPr/>
        </p:nvGrpSpPr>
        <p:grpSpPr>
          <a:xfrm>
            <a:off x="2055614" y="3682753"/>
            <a:ext cx="14176623" cy="1850677"/>
            <a:chOff x="0" y="-104775"/>
            <a:chExt cx="18902164" cy="2467570"/>
          </a:xfrm>
        </p:grpSpPr>
        <p:sp>
          <p:nvSpPr>
            <p:cNvPr id="805" name="Google Shape;805;p29"/>
            <p:cNvSpPr/>
            <p:nvPr/>
          </p:nvSpPr>
          <p:spPr>
            <a:xfrm>
              <a:off x="0" y="0"/>
              <a:ext cx="18902164" cy="2362795"/>
            </a:xfrm>
            <a:custGeom>
              <a:rect b="b" l="l" r="r" t="t"/>
              <a:pathLst>
                <a:path extrusionOk="0" h="2362795" w="18902164">
                  <a:moveTo>
                    <a:pt x="0" y="0"/>
                  </a:moveTo>
                  <a:lnTo>
                    <a:pt x="18902164" y="0"/>
                  </a:lnTo>
                  <a:lnTo>
                    <a:pt x="18902164" y="2362795"/>
                  </a:lnTo>
                  <a:lnTo>
                    <a:pt x="0" y="2362795"/>
                  </a:lnTo>
                  <a:close/>
                </a:path>
              </a:pathLst>
            </a:custGeom>
            <a:solidFill>
              <a:srgbClr val="000000">
                <a:alpha val="0"/>
              </a:srgbClr>
            </a:solidFill>
            <a:ln>
              <a:noFill/>
            </a:ln>
          </p:spPr>
        </p:sp>
        <p:sp>
          <p:nvSpPr>
            <p:cNvPr id="806" name="Google Shape;806;p29"/>
            <p:cNvSpPr txBox="1"/>
            <p:nvPr/>
          </p:nvSpPr>
          <p:spPr>
            <a:xfrm>
              <a:off x="0" y="-104775"/>
              <a:ext cx="18902163" cy="2467570"/>
            </a:xfrm>
            <a:prstGeom prst="rect">
              <a:avLst/>
            </a:prstGeom>
            <a:noFill/>
            <a:ln>
              <a:noFill/>
            </a:ln>
          </p:spPr>
          <p:txBody>
            <a:bodyPr anchorCtr="0" anchor="t" bIns="0" lIns="0" spcFirstLastPara="1" rIns="0" wrap="square" tIns="0">
              <a:noAutofit/>
            </a:bodyPr>
            <a:lstStyle/>
            <a:p>
              <a:pPr indent="0" lvl="0" marL="0" marR="0" rtl="0" algn="ctr">
                <a:lnSpc>
                  <a:spcPct val="125287"/>
                </a:lnSpc>
                <a:spcBef>
                  <a:spcPts val="0"/>
                </a:spcBef>
                <a:spcAft>
                  <a:spcPts val="0"/>
                </a:spcAft>
                <a:buNone/>
              </a:pPr>
              <a:r>
                <a:rPr b="1" i="0" lang="en-US" sz="11124" u="none" cap="none" strike="noStrike">
                  <a:solidFill>
                    <a:srgbClr val="CBCCCE"/>
                  </a:solidFill>
                  <a:latin typeface="Arimo"/>
                  <a:ea typeface="Arimo"/>
                  <a:cs typeface="Arimo"/>
                  <a:sym typeface="Arimo"/>
                </a:rPr>
                <a:t>THANK YOU</a:t>
              </a:r>
              <a:endParaRPr/>
            </a:p>
          </p:txBody>
        </p:sp>
      </p:grpSp>
      <p:grpSp>
        <p:nvGrpSpPr>
          <p:cNvPr id="807" name="Google Shape;807;p29"/>
          <p:cNvGrpSpPr/>
          <p:nvPr/>
        </p:nvGrpSpPr>
        <p:grpSpPr>
          <a:xfrm>
            <a:off x="992238" y="5858619"/>
            <a:ext cx="16303526" cy="666899"/>
            <a:chOff x="0" y="-133350"/>
            <a:chExt cx="21738035" cy="889198"/>
          </a:xfrm>
        </p:grpSpPr>
        <p:sp>
          <p:nvSpPr>
            <p:cNvPr id="808" name="Google Shape;808;p29"/>
            <p:cNvSpPr/>
            <p:nvPr/>
          </p:nvSpPr>
          <p:spPr>
            <a:xfrm>
              <a:off x="0" y="0"/>
              <a:ext cx="21738034" cy="755848"/>
            </a:xfrm>
            <a:custGeom>
              <a:rect b="b" l="l" r="r" t="t"/>
              <a:pathLst>
                <a:path extrusionOk="0" h="755848" w="21738034">
                  <a:moveTo>
                    <a:pt x="0" y="0"/>
                  </a:moveTo>
                  <a:lnTo>
                    <a:pt x="21738034" y="0"/>
                  </a:lnTo>
                  <a:lnTo>
                    <a:pt x="21738034" y="755848"/>
                  </a:lnTo>
                  <a:lnTo>
                    <a:pt x="0" y="755848"/>
                  </a:lnTo>
                  <a:close/>
                </a:path>
              </a:pathLst>
            </a:custGeom>
            <a:solidFill>
              <a:srgbClr val="000000">
                <a:alpha val="0"/>
              </a:srgbClr>
            </a:solidFill>
            <a:ln>
              <a:noFill/>
            </a:ln>
          </p:spPr>
        </p:sp>
        <p:sp>
          <p:nvSpPr>
            <p:cNvPr id="809" name="Google Shape;809;p29"/>
            <p:cNvSpPr txBox="1"/>
            <p:nvPr/>
          </p:nvSpPr>
          <p:spPr>
            <a:xfrm>
              <a:off x="0" y="-133350"/>
              <a:ext cx="21738035" cy="889198"/>
            </a:xfrm>
            <a:prstGeom prst="rect">
              <a:avLst/>
            </a:prstGeom>
            <a:noFill/>
            <a:ln>
              <a:noFill/>
            </a:ln>
          </p:spPr>
          <p:txBody>
            <a:bodyPr anchorCtr="0" anchor="t" bIns="0" lIns="0" spcFirstLastPara="1" rIns="0" wrap="square" tIns="0">
              <a:noAutofit/>
            </a:bodyPr>
            <a:lstStyle/>
            <a:p>
              <a:pPr indent="0" lvl="0" marL="0" marR="0" rtl="0" algn="ctr">
                <a:lnSpc>
                  <a:spcPct val="161345"/>
                </a:lnSpc>
                <a:spcBef>
                  <a:spcPts val="0"/>
                </a:spcBef>
                <a:spcAft>
                  <a:spcPts val="0"/>
                </a:spcAft>
                <a:buNone/>
              </a:pPr>
              <a:r>
                <a:rPr b="0" i="0" lang="en-US" sz="2750" u="none" cap="none" strike="noStrike">
                  <a:solidFill>
                    <a:srgbClr val="CFD0D8"/>
                  </a:solidFill>
                  <a:latin typeface="Arimo"/>
                  <a:ea typeface="Arimo"/>
                  <a:cs typeface="Arimo"/>
                  <a:sym typeface="Arimo"/>
                </a:rPr>
                <a:t>Thank you for considering our anti-theft surveillance camera project.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97" name="Shape 97"/>
        <p:cNvGrpSpPr/>
        <p:nvPr/>
      </p:nvGrpSpPr>
      <p:grpSpPr>
        <a:xfrm>
          <a:off x="0" y="0"/>
          <a:ext cx="0" cy="0"/>
          <a:chOff x="0" y="0"/>
          <a:chExt cx="0" cy="0"/>
        </a:xfrm>
      </p:grpSpPr>
      <p:sp>
        <p:nvSpPr>
          <p:cNvPr descr="preencoded.png" id="98" name="Google Shape;98;p1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99" name="Google Shape;99;p14"/>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2A2A2D">
              <a:alpha val="89803"/>
            </a:srgbClr>
          </a:solidFill>
          <a:ln>
            <a:noFill/>
          </a:ln>
        </p:spPr>
      </p:sp>
      <p:grpSp>
        <p:nvGrpSpPr>
          <p:cNvPr id="100" name="Google Shape;100;p14"/>
          <p:cNvGrpSpPr/>
          <p:nvPr/>
        </p:nvGrpSpPr>
        <p:grpSpPr>
          <a:xfrm>
            <a:off x="934342" y="698450"/>
            <a:ext cx="5986760" cy="784026"/>
            <a:chOff x="0" y="-47625"/>
            <a:chExt cx="7982347" cy="1045368"/>
          </a:xfrm>
        </p:grpSpPr>
        <p:sp>
          <p:nvSpPr>
            <p:cNvPr id="101" name="Google Shape;101;p14"/>
            <p:cNvSpPr/>
            <p:nvPr/>
          </p:nvSpPr>
          <p:spPr>
            <a:xfrm>
              <a:off x="0" y="0"/>
              <a:ext cx="7982347" cy="997743"/>
            </a:xfrm>
            <a:custGeom>
              <a:rect b="b" l="l" r="r" t="t"/>
              <a:pathLst>
                <a:path extrusionOk="0" h="997743" w="7982347">
                  <a:moveTo>
                    <a:pt x="0" y="0"/>
                  </a:moveTo>
                  <a:lnTo>
                    <a:pt x="7982347" y="0"/>
                  </a:lnTo>
                  <a:lnTo>
                    <a:pt x="7982347" y="997743"/>
                  </a:lnTo>
                  <a:lnTo>
                    <a:pt x="0" y="997743"/>
                  </a:lnTo>
                  <a:close/>
                </a:path>
              </a:pathLst>
            </a:custGeom>
            <a:solidFill>
              <a:srgbClr val="000000">
                <a:alpha val="0"/>
              </a:srgbClr>
            </a:solidFill>
            <a:ln>
              <a:noFill/>
            </a:ln>
          </p:spPr>
        </p:sp>
        <p:sp>
          <p:nvSpPr>
            <p:cNvPr id="102" name="Google Shape;102;p14"/>
            <p:cNvSpPr txBox="1"/>
            <p:nvPr/>
          </p:nvSpPr>
          <p:spPr>
            <a:xfrm>
              <a:off x="0" y="-47625"/>
              <a:ext cx="7982347" cy="1045368"/>
            </a:xfrm>
            <a:prstGeom prst="rect">
              <a:avLst/>
            </a:prstGeom>
            <a:noFill/>
            <a:ln>
              <a:noFill/>
            </a:ln>
          </p:spPr>
          <p:txBody>
            <a:bodyPr anchorCtr="0" anchor="t" bIns="0" lIns="0" spcFirstLastPara="1" rIns="0" wrap="square" tIns="0">
              <a:noAutofit/>
            </a:bodyPr>
            <a:lstStyle/>
            <a:p>
              <a:pPr indent="0" lvl="0" marL="0" marR="0" rtl="0" algn="l">
                <a:lnSpc>
                  <a:spcPct val="125325"/>
                </a:lnSpc>
                <a:spcBef>
                  <a:spcPts val="0"/>
                </a:spcBef>
                <a:spcAft>
                  <a:spcPts val="0"/>
                </a:spcAft>
                <a:buNone/>
              </a:pPr>
              <a:r>
                <a:rPr b="1" i="0" lang="en-US" sz="4687" u="none" cap="none" strike="noStrike">
                  <a:solidFill>
                    <a:srgbClr val="CBCCCE"/>
                  </a:solidFill>
                  <a:latin typeface="Arimo"/>
                  <a:ea typeface="Arimo"/>
                  <a:cs typeface="Arimo"/>
                  <a:sym typeface="Arimo"/>
                </a:rPr>
                <a:t>OUR TEAM</a:t>
              </a:r>
              <a:endParaRPr/>
            </a:p>
          </p:txBody>
        </p:sp>
      </p:grpSp>
      <p:grpSp>
        <p:nvGrpSpPr>
          <p:cNvPr id="103" name="Google Shape;103;p14"/>
          <p:cNvGrpSpPr/>
          <p:nvPr/>
        </p:nvGrpSpPr>
        <p:grpSpPr>
          <a:xfrm>
            <a:off x="934342" y="1772245"/>
            <a:ext cx="16419315" cy="404069"/>
            <a:chOff x="0" y="-76200"/>
            <a:chExt cx="21892419" cy="538758"/>
          </a:xfrm>
        </p:grpSpPr>
        <p:sp>
          <p:nvSpPr>
            <p:cNvPr id="104" name="Google Shape;104;p14"/>
            <p:cNvSpPr/>
            <p:nvPr/>
          </p:nvSpPr>
          <p:spPr>
            <a:xfrm>
              <a:off x="0" y="0"/>
              <a:ext cx="21892419" cy="462558"/>
            </a:xfrm>
            <a:custGeom>
              <a:rect b="b" l="l" r="r" t="t"/>
              <a:pathLst>
                <a:path extrusionOk="0" h="462558" w="21892419">
                  <a:moveTo>
                    <a:pt x="0" y="0"/>
                  </a:moveTo>
                  <a:lnTo>
                    <a:pt x="21892419" y="0"/>
                  </a:lnTo>
                  <a:lnTo>
                    <a:pt x="21892419" y="462558"/>
                  </a:lnTo>
                  <a:lnTo>
                    <a:pt x="0" y="462558"/>
                  </a:lnTo>
                  <a:close/>
                </a:path>
              </a:pathLst>
            </a:custGeom>
            <a:solidFill>
              <a:srgbClr val="000000">
                <a:alpha val="0"/>
              </a:srgbClr>
            </a:solidFill>
            <a:ln>
              <a:noFill/>
            </a:ln>
          </p:spPr>
        </p:sp>
        <p:sp>
          <p:nvSpPr>
            <p:cNvPr id="105" name="Google Shape;105;p14"/>
            <p:cNvSpPr txBox="1"/>
            <p:nvPr/>
          </p:nvSpPr>
          <p:spPr>
            <a:xfrm>
              <a:off x="0" y="-76200"/>
              <a:ext cx="21892418" cy="538758"/>
            </a:xfrm>
            <a:prstGeom prst="rect">
              <a:avLst/>
            </a:prstGeom>
            <a:noFill/>
            <a:ln>
              <a:noFill/>
            </a:ln>
          </p:spPr>
          <p:txBody>
            <a:bodyPr anchorCtr="0" anchor="t" bIns="0" lIns="0" spcFirstLastPara="1" rIns="0" wrap="square" tIns="0">
              <a:noAutofit/>
            </a:bodyPr>
            <a:lstStyle/>
            <a:p>
              <a:pPr indent="0" lvl="0" marL="0" marR="0" rtl="0" algn="l">
                <a:lnSpc>
                  <a:spcPct val="159276"/>
                </a:lnSpc>
                <a:spcBef>
                  <a:spcPts val="0"/>
                </a:spcBef>
                <a:spcAft>
                  <a:spcPts val="0"/>
                </a:spcAft>
                <a:buNone/>
              </a:pPr>
              <a:r>
                <a:rPr b="0" i="0" lang="en-US" sz="1687" u="none" cap="none" strike="noStrike">
                  <a:solidFill>
                    <a:srgbClr val="CFD0D8"/>
                  </a:solidFill>
                  <a:latin typeface="Arimo"/>
                  <a:ea typeface="Arimo"/>
                  <a:cs typeface="Arimo"/>
                  <a:sym typeface="Arimo"/>
                </a:rPr>
                <a:t>Meet the dedicated individuals behind our anti-theft surveillance camera project</a:t>
              </a:r>
              <a:endParaRPr/>
            </a:p>
          </p:txBody>
        </p:sp>
      </p:grpSp>
      <p:sp>
        <p:nvSpPr>
          <p:cNvPr descr="preencoded.png" id="106" name="Google Shape;106;p14"/>
          <p:cNvSpPr/>
          <p:nvPr/>
        </p:nvSpPr>
        <p:spPr>
          <a:xfrm>
            <a:off x="2585145" y="2371428"/>
            <a:ext cx="1997869" cy="1997869"/>
          </a:xfrm>
          <a:custGeom>
            <a:rect b="b" l="l" r="r" t="t"/>
            <a:pathLst>
              <a:path extrusionOk="0" h="1997869" w="1997869">
                <a:moveTo>
                  <a:pt x="0" y="0"/>
                </a:moveTo>
                <a:lnTo>
                  <a:pt x="1997869" y="0"/>
                </a:lnTo>
                <a:lnTo>
                  <a:pt x="1997869" y="1997868"/>
                </a:lnTo>
                <a:lnTo>
                  <a:pt x="0" y="1997868"/>
                </a:lnTo>
                <a:lnTo>
                  <a:pt x="0" y="0"/>
                </a:lnTo>
                <a:close/>
              </a:path>
            </a:pathLst>
          </a:custGeom>
          <a:blipFill rotWithShape="1">
            <a:blip r:embed="rId4">
              <a:alphaModFix/>
            </a:blip>
            <a:stretch>
              <a:fillRect b="0" l="0" r="0" t="0"/>
            </a:stretch>
          </a:blipFill>
          <a:ln>
            <a:noFill/>
          </a:ln>
        </p:spPr>
      </p:sp>
      <p:grpSp>
        <p:nvGrpSpPr>
          <p:cNvPr id="107" name="Google Shape;107;p14"/>
          <p:cNvGrpSpPr/>
          <p:nvPr/>
        </p:nvGrpSpPr>
        <p:grpSpPr>
          <a:xfrm>
            <a:off x="934342" y="4528989"/>
            <a:ext cx="5299621" cy="404069"/>
            <a:chOff x="0" y="-76200"/>
            <a:chExt cx="7066162" cy="538758"/>
          </a:xfrm>
        </p:grpSpPr>
        <p:sp>
          <p:nvSpPr>
            <p:cNvPr id="108" name="Google Shape;108;p14"/>
            <p:cNvSpPr/>
            <p:nvPr/>
          </p:nvSpPr>
          <p:spPr>
            <a:xfrm>
              <a:off x="0" y="0"/>
              <a:ext cx="7066162" cy="462558"/>
            </a:xfrm>
            <a:custGeom>
              <a:rect b="b" l="l" r="r" t="t"/>
              <a:pathLst>
                <a:path extrusionOk="0" h="462558" w="7066162">
                  <a:moveTo>
                    <a:pt x="0" y="0"/>
                  </a:moveTo>
                  <a:lnTo>
                    <a:pt x="7066162" y="0"/>
                  </a:lnTo>
                  <a:lnTo>
                    <a:pt x="7066162" y="462558"/>
                  </a:lnTo>
                  <a:lnTo>
                    <a:pt x="0" y="462558"/>
                  </a:lnTo>
                  <a:close/>
                </a:path>
              </a:pathLst>
            </a:custGeom>
            <a:solidFill>
              <a:srgbClr val="000000">
                <a:alpha val="0"/>
              </a:srgbClr>
            </a:solidFill>
            <a:ln>
              <a:noFill/>
            </a:ln>
          </p:spPr>
        </p:sp>
        <p:sp>
          <p:nvSpPr>
            <p:cNvPr id="109" name="Google Shape;109;p14"/>
            <p:cNvSpPr txBox="1"/>
            <p:nvPr/>
          </p:nvSpPr>
          <p:spPr>
            <a:xfrm>
              <a:off x="0" y="-76200"/>
              <a:ext cx="7066162" cy="538758"/>
            </a:xfrm>
            <a:prstGeom prst="rect">
              <a:avLst/>
            </a:prstGeom>
            <a:noFill/>
            <a:ln>
              <a:noFill/>
            </a:ln>
          </p:spPr>
          <p:txBody>
            <a:bodyPr anchorCtr="0" anchor="t" bIns="0" lIns="0" spcFirstLastPara="1" rIns="0" wrap="square" tIns="0">
              <a:noAutofit/>
            </a:bodyPr>
            <a:lstStyle/>
            <a:p>
              <a:pPr indent="0" lvl="0" marL="0" marR="0" rtl="0" algn="ctr">
                <a:lnSpc>
                  <a:spcPct val="159276"/>
                </a:lnSpc>
                <a:spcBef>
                  <a:spcPts val="0"/>
                </a:spcBef>
                <a:spcAft>
                  <a:spcPts val="0"/>
                </a:spcAft>
                <a:buNone/>
              </a:pPr>
              <a:r>
                <a:rPr b="0" i="0" lang="en-US" sz="1687" u="none" cap="none" strike="noStrike">
                  <a:solidFill>
                    <a:srgbClr val="CFD0D8"/>
                  </a:solidFill>
                  <a:latin typeface="Arimo"/>
                  <a:ea typeface="Arimo"/>
                  <a:cs typeface="Arimo"/>
                  <a:sym typeface="Arimo"/>
                </a:rPr>
                <a:t>NITISH</a:t>
              </a:r>
              <a:endParaRPr/>
            </a:p>
          </p:txBody>
        </p:sp>
      </p:grpSp>
      <p:grpSp>
        <p:nvGrpSpPr>
          <p:cNvPr id="110" name="Google Shape;110;p14"/>
          <p:cNvGrpSpPr/>
          <p:nvPr/>
        </p:nvGrpSpPr>
        <p:grpSpPr>
          <a:xfrm>
            <a:off x="934342" y="4979937"/>
            <a:ext cx="5299621" cy="404069"/>
            <a:chOff x="0" y="-76200"/>
            <a:chExt cx="7066162" cy="538758"/>
          </a:xfrm>
        </p:grpSpPr>
        <p:sp>
          <p:nvSpPr>
            <p:cNvPr id="111" name="Google Shape;111;p14"/>
            <p:cNvSpPr/>
            <p:nvPr/>
          </p:nvSpPr>
          <p:spPr>
            <a:xfrm>
              <a:off x="0" y="0"/>
              <a:ext cx="7066162" cy="462558"/>
            </a:xfrm>
            <a:custGeom>
              <a:rect b="b" l="l" r="r" t="t"/>
              <a:pathLst>
                <a:path extrusionOk="0" h="462558" w="7066162">
                  <a:moveTo>
                    <a:pt x="0" y="0"/>
                  </a:moveTo>
                  <a:lnTo>
                    <a:pt x="7066162" y="0"/>
                  </a:lnTo>
                  <a:lnTo>
                    <a:pt x="7066162" y="462558"/>
                  </a:lnTo>
                  <a:lnTo>
                    <a:pt x="0" y="462558"/>
                  </a:lnTo>
                  <a:close/>
                </a:path>
              </a:pathLst>
            </a:custGeom>
            <a:solidFill>
              <a:srgbClr val="000000">
                <a:alpha val="0"/>
              </a:srgbClr>
            </a:solidFill>
            <a:ln>
              <a:noFill/>
            </a:ln>
          </p:spPr>
        </p:sp>
        <p:sp>
          <p:nvSpPr>
            <p:cNvPr id="112" name="Google Shape;112;p14"/>
            <p:cNvSpPr txBox="1"/>
            <p:nvPr/>
          </p:nvSpPr>
          <p:spPr>
            <a:xfrm>
              <a:off x="0" y="-76200"/>
              <a:ext cx="7066162" cy="538758"/>
            </a:xfrm>
            <a:prstGeom prst="rect">
              <a:avLst/>
            </a:prstGeom>
            <a:noFill/>
            <a:ln>
              <a:noFill/>
            </a:ln>
          </p:spPr>
          <p:txBody>
            <a:bodyPr anchorCtr="0" anchor="t" bIns="0" lIns="0" spcFirstLastPara="1" rIns="0" wrap="square" tIns="0">
              <a:noAutofit/>
            </a:bodyPr>
            <a:lstStyle/>
            <a:p>
              <a:pPr indent="0" lvl="0" marL="0" marR="0" rtl="0" algn="ctr">
                <a:lnSpc>
                  <a:spcPct val="159276"/>
                </a:lnSpc>
                <a:spcBef>
                  <a:spcPts val="0"/>
                </a:spcBef>
                <a:spcAft>
                  <a:spcPts val="0"/>
                </a:spcAft>
                <a:buNone/>
              </a:pPr>
              <a:r>
                <a:rPr b="0" i="0" lang="en-US" sz="1687" u="none" cap="none" strike="noStrike">
                  <a:solidFill>
                    <a:srgbClr val="CFD0D8"/>
                  </a:solidFill>
                  <a:latin typeface="Arimo"/>
                  <a:ea typeface="Arimo"/>
                  <a:cs typeface="Arimo"/>
                  <a:sym typeface="Arimo"/>
                </a:rPr>
                <a:t>KUMAR</a:t>
              </a:r>
              <a:endParaRPr/>
            </a:p>
          </p:txBody>
        </p:sp>
      </p:grpSp>
      <p:grpSp>
        <p:nvGrpSpPr>
          <p:cNvPr id="113" name="Google Shape;113;p14"/>
          <p:cNvGrpSpPr/>
          <p:nvPr/>
        </p:nvGrpSpPr>
        <p:grpSpPr>
          <a:xfrm>
            <a:off x="934342" y="5430888"/>
            <a:ext cx="5299621" cy="404069"/>
            <a:chOff x="0" y="-76200"/>
            <a:chExt cx="7066162" cy="538758"/>
          </a:xfrm>
        </p:grpSpPr>
        <p:sp>
          <p:nvSpPr>
            <p:cNvPr id="114" name="Google Shape;114;p14"/>
            <p:cNvSpPr/>
            <p:nvPr/>
          </p:nvSpPr>
          <p:spPr>
            <a:xfrm>
              <a:off x="0" y="0"/>
              <a:ext cx="7066162" cy="462558"/>
            </a:xfrm>
            <a:custGeom>
              <a:rect b="b" l="l" r="r" t="t"/>
              <a:pathLst>
                <a:path extrusionOk="0" h="462558" w="7066162">
                  <a:moveTo>
                    <a:pt x="0" y="0"/>
                  </a:moveTo>
                  <a:lnTo>
                    <a:pt x="7066162" y="0"/>
                  </a:lnTo>
                  <a:lnTo>
                    <a:pt x="7066162" y="462558"/>
                  </a:lnTo>
                  <a:lnTo>
                    <a:pt x="0" y="462558"/>
                  </a:lnTo>
                  <a:close/>
                </a:path>
              </a:pathLst>
            </a:custGeom>
            <a:solidFill>
              <a:srgbClr val="000000">
                <a:alpha val="0"/>
              </a:srgbClr>
            </a:solidFill>
            <a:ln>
              <a:noFill/>
            </a:ln>
          </p:spPr>
        </p:sp>
        <p:sp>
          <p:nvSpPr>
            <p:cNvPr id="115" name="Google Shape;115;p14"/>
            <p:cNvSpPr txBox="1"/>
            <p:nvPr/>
          </p:nvSpPr>
          <p:spPr>
            <a:xfrm>
              <a:off x="0" y="-76200"/>
              <a:ext cx="7066162" cy="538758"/>
            </a:xfrm>
            <a:prstGeom prst="rect">
              <a:avLst/>
            </a:prstGeom>
            <a:noFill/>
            <a:ln>
              <a:noFill/>
            </a:ln>
          </p:spPr>
          <p:txBody>
            <a:bodyPr anchorCtr="0" anchor="t" bIns="0" lIns="0" spcFirstLastPara="1" rIns="0" wrap="square" tIns="0">
              <a:noAutofit/>
            </a:bodyPr>
            <a:lstStyle/>
            <a:p>
              <a:pPr indent="0" lvl="0" marL="0" marR="0" rtl="0" algn="ctr">
                <a:lnSpc>
                  <a:spcPct val="159276"/>
                </a:lnSpc>
                <a:spcBef>
                  <a:spcPts val="0"/>
                </a:spcBef>
                <a:spcAft>
                  <a:spcPts val="0"/>
                </a:spcAft>
                <a:buNone/>
              </a:pPr>
              <a:r>
                <a:rPr b="0" i="0" lang="en-US" sz="1687" u="none" cap="none" strike="noStrike">
                  <a:solidFill>
                    <a:srgbClr val="CFD0D8"/>
                  </a:solidFill>
                  <a:latin typeface="Arimo"/>
                  <a:ea typeface="Arimo"/>
                  <a:cs typeface="Arimo"/>
                  <a:sym typeface="Arimo"/>
                </a:rPr>
                <a:t>ID:211001001079</a:t>
              </a:r>
              <a:endParaRPr/>
            </a:p>
          </p:txBody>
        </p:sp>
      </p:grpSp>
      <p:sp>
        <p:nvSpPr>
          <p:cNvPr descr="preencoded.png" id="116" name="Google Shape;116;p14"/>
          <p:cNvSpPr/>
          <p:nvPr/>
        </p:nvSpPr>
        <p:spPr>
          <a:xfrm>
            <a:off x="8144916" y="2371428"/>
            <a:ext cx="1997869" cy="1997869"/>
          </a:xfrm>
          <a:custGeom>
            <a:rect b="b" l="l" r="r" t="t"/>
            <a:pathLst>
              <a:path extrusionOk="0" h="1997869" w="1997869">
                <a:moveTo>
                  <a:pt x="0" y="0"/>
                </a:moveTo>
                <a:lnTo>
                  <a:pt x="1997869" y="0"/>
                </a:lnTo>
                <a:lnTo>
                  <a:pt x="1997869" y="1997868"/>
                </a:lnTo>
                <a:lnTo>
                  <a:pt x="0" y="1997868"/>
                </a:lnTo>
                <a:lnTo>
                  <a:pt x="0" y="0"/>
                </a:lnTo>
                <a:close/>
              </a:path>
            </a:pathLst>
          </a:custGeom>
          <a:blipFill rotWithShape="1">
            <a:blip r:embed="rId5">
              <a:alphaModFix/>
            </a:blip>
            <a:stretch>
              <a:fillRect b="0" l="0" r="0" t="0"/>
            </a:stretch>
          </a:blipFill>
          <a:ln>
            <a:noFill/>
          </a:ln>
        </p:spPr>
      </p:sp>
      <p:grpSp>
        <p:nvGrpSpPr>
          <p:cNvPr id="117" name="Google Shape;117;p14"/>
          <p:cNvGrpSpPr/>
          <p:nvPr/>
        </p:nvGrpSpPr>
        <p:grpSpPr>
          <a:xfrm>
            <a:off x="6494115" y="4528989"/>
            <a:ext cx="5299621" cy="404069"/>
            <a:chOff x="0" y="-76200"/>
            <a:chExt cx="7066162" cy="538758"/>
          </a:xfrm>
        </p:grpSpPr>
        <p:sp>
          <p:nvSpPr>
            <p:cNvPr id="118" name="Google Shape;118;p14"/>
            <p:cNvSpPr/>
            <p:nvPr/>
          </p:nvSpPr>
          <p:spPr>
            <a:xfrm>
              <a:off x="0" y="0"/>
              <a:ext cx="7066162" cy="462558"/>
            </a:xfrm>
            <a:custGeom>
              <a:rect b="b" l="l" r="r" t="t"/>
              <a:pathLst>
                <a:path extrusionOk="0" h="462558" w="7066162">
                  <a:moveTo>
                    <a:pt x="0" y="0"/>
                  </a:moveTo>
                  <a:lnTo>
                    <a:pt x="7066162" y="0"/>
                  </a:lnTo>
                  <a:lnTo>
                    <a:pt x="7066162" y="462558"/>
                  </a:lnTo>
                  <a:lnTo>
                    <a:pt x="0" y="462558"/>
                  </a:lnTo>
                  <a:close/>
                </a:path>
              </a:pathLst>
            </a:custGeom>
            <a:solidFill>
              <a:srgbClr val="000000">
                <a:alpha val="0"/>
              </a:srgbClr>
            </a:solidFill>
            <a:ln>
              <a:noFill/>
            </a:ln>
          </p:spPr>
        </p:sp>
        <p:sp>
          <p:nvSpPr>
            <p:cNvPr id="119" name="Google Shape;119;p14"/>
            <p:cNvSpPr txBox="1"/>
            <p:nvPr/>
          </p:nvSpPr>
          <p:spPr>
            <a:xfrm>
              <a:off x="0" y="-76200"/>
              <a:ext cx="7066162" cy="538758"/>
            </a:xfrm>
            <a:prstGeom prst="rect">
              <a:avLst/>
            </a:prstGeom>
            <a:noFill/>
            <a:ln>
              <a:noFill/>
            </a:ln>
          </p:spPr>
          <p:txBody>
            <a:bodyPr anchorCtr="0" anchor="t" bIns="0" lIns="0" spcFirstLastPara="1" rIns="0" wrap="square" tIns="0">
              <a:noAutofit/>
            </a:bodyPr>
            <a:lstStyle/>
            <a:p>
              <a:pPr indent="0" lvl="0" marL="0" marR="0" rtl="0" algn="ctr">
                <a:lnSpc>
                  <a:spcPct val="159276"/>
                </a:lnSpc>
                <a:spcBef>
                  <a:spcPts val="0"/>
                </a:spcBef>
                <a:spcAft>
                  <a:spcPts val="0"/>
                </a:spcAft>
                <a:buNone/>
              </a:pPr>
              <a:r>
                <a:rPr b="0" i="0" lang="en-US" sz="1687" u="none" cap="none" strike="noStrike">
                  <a:solidFill>
                    <a:srgbClr val="CFD0D8"/>
                  </a:solidFill>
                  <a:latin typeface="Arimo"/>
                  <a:ea typeface="Arimo"/>
                  <a:cs typeface="Arimo"/>
                  <a:sym typeface="Arimo"/>
                </a:rPr>
                <a:t>AMANPREET</a:t>
              </a:r>
              <a:endParaRPr/>
            </a:p>
          </p:txBody>
        </p:sp>
      </p:grpSp>
      <p:grpSp>
        <p:nvGrpSpPr>
          <p:cNvPr id="120" name="Google Shape;120;p14"/>
          <p:cNvGrpSpPr/>
          <p:nvPr/>
        </p:nvGrpSpPr>
        <p:grpSpPr>
          <a:xfrm>
            <a:off x="6494115" y="4979937"/>
            <a:ext cx="5299621" cy="404069"/>
            <a:chOff x="0" y="-76200"/>
            <a:chExt cx="7066162" cy="538758"/>
          </a:xfrm>
        </p:grpSpPr>
        <p:sp>
          <p:nvSpPr>
            <p:cNvPr id="121" name="Google Shape;121;p14"/>
            <p:cNvSpPr/>
            <p:nvPr/>
          </p:nvSpPr>
          <p:spPr>
            <a:xfrm>
              <a:off x="0" y="0"/>
              <a:ext cx="7066162" cy="462558"/>
            </a:xfrm>
            <a:custGeom>
              <a:rect b="b" l="l" r="r" t="t"/>
              <a:pathLst>
                <a:path extrusionOk="0" h="462558" w="7066162">
                  <a:moveTo>
                    <a:pt x="0" y="0"/>
                  </a:moveTo>
                  <a:lnTo>
                    <a:pt x="7066162" y="0"/>
                  </a:lnTo>
                  <a:lnTo>
                    <a:pt x="7066162" y="462558"/>
                  </a:lnTo>
                  <a:lnTo>
                    <a:pt x="0" y="462558"/>
                  </a:lnTo>
                  <a:close/>
                </a:path>
              </a:pathLst>
            </a:custGeom>
            <a:solidFill>
              <a:srgbClr val="000000">
                <a:alpha val="0"/>
              </a:srgbClr>
            </a:solidFill>
            <a:ln>
              <a:noFill/>
            </a:ln>
          </p:spPr>
        </p:sp>
        <p:sp>
          <p:nvSpPr>
            <p:cNvPr id="122" name="Google Shape;122;p14"/>
            <p:cNvSpPr txBox="1"/>
            <p:nvPr/>
          </p:nvSpPr>
          <p:spPr>
            <a:xfrm>
              <a:off x="0" y="-76200"/>
              <a:ext cx="7066162" cy="538758"/>
            </a:xfrm>
            <a:prstGeom prst="rect">
              <a:avLst/>
            </a:prstGeom>
            <a:noFill/>
            <a:ln>
              <a:noFill/>
            </a:ln>
          </p:spPr>
          <p:txBody>
            <a:bodyPr anchorCtr="0" anchor="t" bIns="0" lIns="0" spcFirstLastPara="1" rIns="0" wrap="square" tIns="0">
              <a:noAutofit/>
            </a:bodyPr>
            <a:lstStyle/>
            <a:p>
              <a:pPr indent="0" lvl="0" marL="0" marR="0" rtl="0" algn="ctr">
                <a:lnSpc>
                  <a:spcPct val="159276"/>
                </a:lnSpc>
                <a:spcBef>
                  <a:spcPts val="0"/>
                </a:spcBef>
                <a:spcAft>
                  <a:spcPts val="0"/>
                </a:spcAft>
                <a:buNone/>
              </a:pPr>
              <a:r>
                <a:rPr b="0" i="0" lang="en-US" sz="1687" u="none" cap="none" strike="noStrike">
                  <a:solidFill>
                    <a:srgbClr val="CFD0D8"/>
                  </a:solidFill>
                  <a:latin typeface="Arimo"/>
                  <a:ea typeface="Arimo"/>
                  <a:cs typeface="Arimo"/>
                  <a:sym typeface="Arimo"/>
                </a:rPr>
                <a:t>KAUR</a:t>
              </a:r>
              <a:endParaRPr/>
            </a:p>
          </p:txBody>
        </p:sp>
      </p:grpSp>
      <p:grpSp>
        <p:nvGrpSpPr>
          <p:cNvPr id="123" name="Google Shape;123;p14"/>
          <p:cNvGrpSpPr/>
          <p:nvPr/>
        </p:nvGrpSpPr>
        <p:grpSpPr>
          <a:xfrm>
            <a:off x="6494115" y="5430888"/>
            <a:ext cx="5299621" cy="404069"/>
            <a:chOff x="0" y="-76200"/>
            <a:chExt cx="7066162" cy="538758"/>
          </a:xfrm>
        </p:grpSpPr>
        <p:sp>
          <p:nvSpPr>
            <p:cNvPr id="124" name="Google Shape;124;p14"/>
            <p:cNvSpPr/>
            <p:nvPr/>
          </p:nvSpPr>
          <p:spPr>
            <a:xfrm>
              <a:off x="0" y="0"/>
              <a:ext cx="7066162" cy="462558"/>
            </a:xfrm>
            <a:custGeom>
              <a:rect b="b" l="l" r="r" t="t"/>
              <a:pathLst>
                <a:path extrusionOk="0" h="462558" w="7066162">
                  <a:moveTo>
                    <a:pt x="0" y="0"/>
                  </a:moveTo>
                  <a:lnTo>
                    <a:pt x="7066162" y="0"/>
                  </a:lnTo>
                  <a:lnTo>
                    <a:pt x="7066162" y="462558"/>
                  </a:lnTo>
                  <a:lnTo>
                    <a:pt x="0" y="462558"/>
                  </a:lnTo>
                  <a:close/>
                </a:path>
              </a:pathLst>
            </a:custGeom>
            <a:solidFill>
              <a:srgbClr val="000000">
                <a:alpha val="0"/>
              </a:srgbClr>
            </a:solidFill>
            <a:ln>
              <a:noFill/>
            </a:ln>
          </p:spPr>
        </p:sp>
        <p:sp>
          <p:nvSpPr>
            <p:cNvPr id="125" name="Google Shape;125;p14"/>
            <p:cNvSpPr txBox="1"/>
            <p:nvPr/>
          </p:nvSpPr>
          <p:spPr>
            <a:xfrm>
              <a:off x="0" y="-76200"/>
              <a:ext cx="7066162" cy="538758"/>
            </a:xfrm>
            <a:prstGeom prst="rect">
              <a:avLst/>
            </a:prstGeom>
            <a:noFill/>
            <a:ln>
              <a:noFill/>
            </a:ln>
          </p:spPr>
          <p:txBody>
            <a:bodyPr anchorCtr="0" anchor="t" bIns="0" lIns="0" spcFirstLastPara="1" rIns="0" wrap="square" tIns="0">
              <a:noAutofit/>
            </a:bodyPr>
            <a:lstStyle/>
            <a:p>
              <a:pPr indent="0" lvl="0" marL="0" marR="0" rtl="0" algn="ctr">
                <a:lnSpc>
                  <a:spcPct val="159276"/>
                </a:lnSpc>
                <a:spcBef>
                  <a:spcPts val="0"/>
                </a:spcBef>
                <a:spcAft>
                  <a:spcPts val="0"/>
                </a:spcAft>
                <a:buNone/>
              </a:pPr>
              <a:r>
                <a:rPr b="0" i="0" lang="en-US" sz="1687" u="none" cap="none" strike="noStrike">
                  <a:solidFill>
                    <a:srgbClr val="CFD0D8"/>
                  </a:solidFill>
                  <a:latin typeface="Arimo"/>
                  <a:ea typeface="Arimo"/>
                  <a:cs typeface="Arimo"/>
                  <a:sym typeface="Arimo"/>
                </a:rPr>
                <a:t>ID: 211001001032</a:t>
              </a:r>
              <a:endParaRPr/>
            </a:p>
          </p:txBody>
        </p:sp>
      </p:grpSp>
      <p:sp>
        <p:nvSpPr>
          <p:cNvPr descr="preencoded.png" id="126" name="Google Shape;126;p14"/>
          <p:cNvSpPr/>
          <p:nvPr/>
        </p:nvSpPr>
        <p:spPr>
          <a:xfrm>
            <a:off x="13704689" y="2371428"/>
            <a:ext cx="1997869" cy="1997869"/>
          </a:xfrm>
          <a:custGeom>
            <a:rect b="b" l="l" r="r" t="t"/>
            <a:pathLst>
              <a:path extrusionOk="0" h="1997869" w="1997869">
                <a:moveTo>
                  <a:pt x="0" y="0"/>
                </a:moveTo>
                <a:lnTo>
                  <a:pt x="1997868" y="0"/>
                </a:lnTo>
                <a:lnTo>
                  <a:pt x="1997868" y="1997868"/>
                </a:lnTo>
                <a:lnTo>
                  <a:pt x="0" y="1997868"/>
                </a:lnTo>
                <a:lnTo>
                  <a:pt x="0" y="0"/>
                </a:lnTo>
                <a:close/>
              </a:path>
            </a:pathLst>
          </a:custGeom>
          <a:blipFill rotWithShape="1">
            <a:blip r:embed="rId6">
              <a:alphaModFix/>
            </a:blip>
            <a:stretch>
              <a:fillRect b="0" l="0" r="0" t="0"/>
            </a:stretch>
          </a:blipFill>
          <a:ln>
            <a:noFill/>
          </a:ln>
        </p:spPr>
      </p:sp>
      <p:grpSp>
        <p:nvGrpSpPr>
          <p:cNvPr id="127" name="Google Shape;127;p14"/>
          <p:cNvGrpSpPr/>
          <p:nvPr/>
        </p:nvGrpSpPr>
        <p:grpSpPr>
          <a:xfrm>
            <a:off x="12053887" y="4528989"/>
            <a:ext cx="5299621" cy="404069"/>
            <a:chOff x="0" y="-76200"/>
            <a:chExt cx="7066162" cy="538758"/>
          </a:xfrm>
        </p:grpSpPr>
        <p:sp>
          <p:nvSpPr>
            <p:cNvPr id="128" name="Google Shape;128;p14"/>
            <p:cNvSpPr/>
            <p:nvPr/>
          </p:nvSpPr>
          <p:spPr>
            <a:xfrm>
              <a:off x="0" y="0"/>
              <a:ext cx="7066162" cy="462558"/>
            </a:xfrm>
            <a:custGeom>
              <a:rect b="b" l="l" r="r" t="t"/>
              <a:pathLst>
                <a:path extrusionOk="0" h="462558" w="7066162">
                  <a:moveTo>
                    <a:pt x="0" y="0"/>
                  </a:moveTo>
                  <a:lnTo>
                    <a:pt x="7066162" y="0"/>
                  </a:lnTo>
                  <a:lnTo>
                    <a:pt x="7066162" y="462558"/>
                  </a:lnTo>
                  <a:lnTo>
                    <a:pt x="0" y="462558"/>
                  </a:lnTo>
                  <a:close/>
                </a:path>
              </a:pathLst>
            </a:custGeom>
            <a:solidFill>
              <a:srgbClr val="000000">
                <a:alpha val="0"/>
              </a:srgbClr>
            </a:solidFill>
            <a:ln>
              <a:noFill/>
            </a:ln>
          </p:spPr>
        </p:sp>
        <p:sp>
          <p:nvSpPr>
            <p:cNvPr id="129" name="Google Shape;129;p14"/>
            <p:cNvSpPr txBox="1"/>
            <p:nvPr/>
          </p:nvSpPr>
          <p:spPr>
            <a:xfrm>
              <a:off x="0" y="-76200"/>
              <a:ext cx="7066162" cy="538758"/>
            </a:xfrm>
            <a:prstGeom prst="rect">
              <a:avLst/>
            </a:prstGeom>
            <a:noFill/>
            <a:ln>
              <a:noFill/>
            </a:ln>
          </p:spPr>
          <p:txBody>
            <a:bodyPr anchorCtr="0" anchor="t" bIns="0" lIns="0" spcFirstLastPara="1" rIns="0" wrap="square" tIns="0">
              <a:noAutofit/>
            </a:bodyPr>
            <a:lstStyle/>
            <a:p>
              <a:pPr indent="0" lvl="0" marL="0" marR="0" rtl="0" algn="ctr">
                <a:lnSpc>
                  <a:spcPct val="159276"/>
                </a:lnSpc>
                <a:spcBef>
                  <a:spcPts val="0"/>
                </a:spcBef>
                <a:spcAft>
                  <a:spcPts val="0"/>
                </a:spcAft>
                <a:buNone/>
              </a:pPr>
              <a:r>
                <a:rPr b="0" i="0" lang="en-US" sz="1687" u="none" cap="none" strike="noStrike">
                  <a:solidFill>
                    <a:srgbClr val="CFD0D8"/>
                  </a:solidFill>
                  <a:latin typeface="Arimo"/>
                  <a:ea typeface="Arimo"/>
                  <a:cs typeface="Arimo"/>
                  <a:sym typeface="Arimo"/>
                </a:rPr>
                <a:t>SOUMYA</a:t>
              </a:r>
              <a:endParaRPr/>
            </a:p>
          </p:txBody>
        </p:sp>
      </p:grpSp>
      <p:grpSp>
        <p:nvGrpSpPr>
          <p:cNvPr id="130" name="Google Shape;130;p14"/>
          <p:cNvGrpSpPr/>
          <p:nvPr/>
        </p:nvGrpSpPr>
        <p:grpSpPr>
          <a:xfrm>
            <a:off x="12053887" y="4979937"/>
            <a:ext cx="5299621" cy="404069"/>
            <a:chOff x="0" y="-76200"/>
            <a:chExt cx="7066162" cy="538758"/>
          </a:xfrm>
        </p:grpSpPr>
        <p:sp>
          <p:nvSpPr>
            <p:cNvPr id="131" name="Google Shape;131;p14"/>
            <p:cNvSpPr/>
            <p:nvPr/>
          </p:nvSpPr>
          <p:spPr>
            <a:xfrm>
              <a:off x="0" y="0"/>
              <a:ext cx="7066162" cy="462558"/>
            </a:xfrm>
            <a:custGeom>
              <a:rect b="b" l="l" r="r" t="t"/>
              <a:pathLst>
                <a:path extrusionOk="0" h="462558" w="7066162">
                  <a:moveTo>
                    <a:pt x="0" y="0"/>
                  </a:moveTo>
                  <a:lnTo>
                    <a:pt x="7066162" y="0"/>
                  </a:lnTo>
                  <a:lnTo>
                    <a:pt x="7066162" y="462558"/>
                  </a:lnTo>
                  <a:lnTo>
                    <a:pt x="0" y="462558"/>
                  </a:lnTo>
                  <a:close/>
                </a:path>
              </a:pathLst>
            </a:custGeom>
            <a:solidFill>
              <a:srgbClr val="000000">
                <a:alpha val="0"/>
              </a:srgbClr>
            </a:solidFill>
            <a:ln>
              <a:noFill/>
            </a:ln>
          </p:spPr>
        </p:sp>
        <p:sp>
          <p:nvSpPr>
            <p:cNvPr id="132" name="Google Shape;132;p14"/>
            <p:cNvSpPr txBox="1"/>
            <p:nvPr/>
          </p:nvSpPr>
          <p:spPr>
            <a:xfrm>
              <a:off x="0" y="-76200"/>
              <a:ext cx="7066162" cy="538758"/>
            </a:xfrm>
            <a:prstGeom prst="rect">
              <a:avLst/>
            </a:prstGeom>
            <a:noFill/>
            <a:ln>
              <a:noFill/>
            </a:ln>
          </p:spPr>
          <p:txBody>
            <a:bodyPr anchorCtr="0" anchor="t" bIns="0" lIns="0" spcFirstLastPara="1" rIns="0" wrap="square" tIns="0">
              <a:noAutofit/>
            </a:bodyPr>
            <a:lstStyle/>
            <a:p>
              <a:pPr indent="0" lvl="0" marL="0" marR="0" rtl="0" algn="ctr">
                <a:lnSpc>
                  <a:spcPct val="159276"/>
                </a:lnSpc>
                <a:spcBef>
                  <a:spcPts val="0"/>
                </a:spcBef>
                <a:spcAft>
                  <a:spcPts val="0"/>
                </a:spcAft>
                <a:buNone/>
              </a:pPr>
              <a:r>
                <a:rPr b="0" i="0" lang="en-US" sz="1687" u="none" cap="none" strike="noStrike">
                  <a:solidFill>
                    <a:srgbClr val="CFD0D8"/>
                  </a:solidFill>
                  <a:latin typeface="Arimo"/>
                  <a:ea typeface="Arimo"/>
                  <a:cs typeface="Arimo"/>
                  <a:sym typeface="Arimo"/>
                </a:rPr>
                <a:t>UPADHYAY</a:t>
              </a:r>
              <a:endParaRPr/>
            </a:p>
          </p:txBody>
        </p:sp>
      </p:grpSp>
      <p:grpSp>
        <p:nvGrpSpPr>
          <p:cNvPr id="133" name="Google Shape;133;p14"/>
          <p:cNvGrpSpPr/>
          <p:nvPr/>
        </p:nvGrpSpPr>
        <p:grpSpPr>
          <a:xfrm>
            <a:off x="12053887" y="5430888"/>
            <a:ext cx="5299621" cy="404069"/>
            <a:chOff x="0" y="-76200"/>
            <a:chExt cx="7066162" cy="538758"/>
          </a:xfrm>
        </p:grpSpPr>
        <p:sp>
          <p:nvSpPr>
            <p:cNvPr id="134" name="Google Shape;134;p14"/>
            <p:cNvSpPr/>
            <p:nvPr/>
          </p:nvSpPr>
          <p:spPr>
            <a:xfrm>
              <a:off x="0" y="0"/>
              <a:ext cx="7066162" cy="462558"/>
            </a:xfrm>
            <a:custGeom>
              <a:rect b="b" l="l" r="r" t="t"/>
              <a:pathLst>
                <a:path extrusionOk="0" h="462558" w="7066162">
                  <a:moveTo>
                    <a:pt x="0" y="0"/>
                  </a:moveTo>
                  <a:lnTo>
                    <a:pt x="7066162" y="0"/>
                  </a:lnTo>
                  <a:lnTo>
                    <a:pt x="7066162" y="462558"/>
                  </a:lnTo>
                  <a:lnTo>
                    <a:pt x="0" y="462558"/>
                  </a:lnTo>
                  <a:close/>
                </a:path>
              </a:pathLst>
            </a:custGeom>
            <a:solidFill>
              <a:srgbClr val="000000">
                <a:alpha val="0"/>
              </a:srgbClr>
            </a:solidFill>
            <a:ln>
              <a:noFill/>
            </a:ln>
          </p:spPr>
        </p:sp>
        <p:sp>
          <p:nvSpPr>
            <p:cNvPr id="135" name="Google Shape;135;p14"/>
            <p:cNvSpPr txBox="1"/>
            <p:nvPr/>
          </p:nvSpPr>
          <p:spPr>
            <a:xfrm>
              <a:off x="0" y="-76200"/>
              <a:ext cx="7066162" cy="538758"/>
            </a:xfrm>
            <a:prstGeom prst="rect">
              <a:avLst/>
            </a:prstGeom>
            <a:noFill/>
            <a:ln>
              <a:noFill/>
            </a:ln>
          </p:spPr>
          <p:txBody>
            <a:bodyPr anchorCtr="0" anchor="t" bIns="0" lIns="0" spcFirstLastPara="1" rIns="0" wrap="square" tIns="0">
              <a:noAutofit/>
            </a:bodyPr>
            <a:lstStyle/>
            <a:p>
              <a:pPr indent="0" lvl="0" marL="0" marR="0" rtl="0" algn="ctr">
                <a:lnSpc>
                  <a:spcPct val="159276"/>
                </a:lnSpc>
                <a:spcBef>
                  <a:spcPts val="0"/>
                </a:spcBef>
                <a:spcAft>
                  <a:spcPts val="0"/>
                </a:spcAft>
                <a:buNone/>
              </a:pPr>
              <a:r>
                <a:rPr b="0" i="0" lang="en-US" sz="1687" u="none" cap="none" strike="noStrike">
                  <a:solidFill>
                    <a:srgbClr val="CFD0D8"/>
                  </a:solidFill>
                  <a:latin typeface="Arimo"/>
                  <a:ea typeface="Arimo"/>
                  <a:cs typeface="Arimo"/>
                  <a:sym typeface="Arimo"/>
                </a:rPr>
                <a:t>ID:21100100106</a:t>
              </a:r>
              <a:endParaRPr/>
            </a:p>
          </p:txBody>
        </p:sp>
      </p:grpSp>
      <p:sp>
        <p:nvSpPr>
          <p:cNvPr descr="preencoded.png" id="136" name="Google Shape;136;p14"/>
          <p:cNvSpPr/>
          <p:nvPr/>
        </p:nvSpPr>
        <p:spPr>
          <a:xfrm>
            <a:off x="5364956" y="6355408"/>
            <a:ext cx="1997869" cy="1997869"/>
          </a:xfrm>
          <a:custGeom>
            <a:rect b="b" l="l" r="r" t="t"/>
            <a:pathLst>
              <a:path extrusionOk="0" h="1997869" w="1997869">
                <a:moveTo>
                  <a:pt x="0" y="0"/>
                </a:moveTo>
                <a:lnTo>
                  <a:pt x="1997869" y="0"/>
                </a:lnTo>
                <a:lnTo>
                  <a:pt x="1997869" y="1997868"/>
                </a:lnTo>
                <a:lnTo>
                  <a:pt x="0" y="1997868"/>
                </a:lnTo>
                <a:lnTo>
                  <a:pt x="0" y="0"/>
                </a:lnTo>
                <a:close/>
              </a:path>
            </a:pathLst>
          </a:custGeom>
          <a:blipFill rotWithShape="1">
            <a:blip r:embed="rId7">
              <a:alphaModFix/>
            </a:blip>
            <a:stretch>
              <a:fillRect b="0" l="0" r="0" t="0"/>
            </a:stretch>
          </a:blipFill>
          <a:ln>
            <a:noFill/>
          </a:ln>
        </p:spPr>
      </p:sp>
      <p:grpSp>
        <p:nvGrpSpPr>
          <p:cNvPr id="137" name="Google Shape;137;p14"/>
          <p:cNvGrpSpPr/>
          <p:nvPr/>
        </p:nvGrpSpPr>
        <p:grpSpPr>
          <a:xfrm>
            <a:off x="3714155" y="8512969"/>
            <a:ext cx="5299621" cy="404069"/>
            <a:chOff x="0" y="-76200"/>
            <a:chExt cx="7066162" cy="538758"/>
          </a:xfrm>
        </p:grpSpPr>
        <p:sp>
          <p:nvSpPr>
            <p:cNvPr id="138" name="Google Shape;138;p14"/>
            <p:cNvSpPr/>
            <p:nvPr/>
          </p:nvSpPr>
          <p:spPr>
            <a:xfrm>
              <a:off x="0" y="0"/>
              <a:ext cx="7066162" cy="462558"/>
            </a:xfrm>
            <a:custGeom>
              <a:rect b="b" l="l" r="r" t="t"/>
              <a:pathLst>
                <a:path extrusionOk="0" h="462558" w="7066162">
                  <a:moveTo>
                    <a:pt x="0" y="0"/>
                  </a:moveTo>
                  <a:lnTo>
                    <a:pt x="7066162" y="0"/>
                  </a:lnTo>
                  <a:lnTo>
                    <a:pt x="7066162" y="462558"/>
                  </a:lnTo>
                  <a:lnTo>
                    <a:pt x="0" y="462558"/>
                  </a:lnTo>
                  <a:close/>
                </a:path>
              </a:pathLst>
            </a:custGeom>
            <a:solidFill>
              <a:srgbClr val="000000">
                <a:alpha val="0"/>
              </a:srgbClr>
            </a:solidFill>
            <a:ln>
              <a:noFill/>
            </a:ln>
          </p:spPr>
        </p:sp>
        <p:sp>
          <p:nvSpPr>
            <p:cNvPr id="139" name="Google Shape;139;p14"/>
            <p:cNvSpPr txBox="1"/>
            <p:nvPr/>
          </p:nvSpPr>
          <p:spPr>
            <a:xfrm>
              <a:off x="0" y="-76200"/>
              <a:ext cx="7066162" cy="538758"/>
            </a:xfrm>
            <a:prstGeom prst="rect">
              <a:avLst/>
            </a:prstGeom>
            <a:noFill/>
            <a:ln>
              <a:noFill/>
            </a:ln>
          </p:spPr>
          <p:txBody>
            <a:bodyPr anchorCtr="0" anchor="t" bIns="0" lIns="0" spcFirstLastPara="1" rIns="0" wrap="square" tIns="0">
              <a:noAutofit/>
            </a:bodyPr>
            <a:lstStyle/>
            <a:p>
              <a:pPr indent="0" lvl="0" marL="0" marR="0" rtl="0" algn="ctr">
                <a:lnSpc>
                  <a:spcPct val="159276"/>
                </a:lnSpc>
                <a:spcBef>
                  <a:spcPts val="0"/>
                </a:spcBef>
                <a:spcAft>
                  <a:spcPts val="0"/>
                </a:spcAft>
                <a:buNone/>
              </a:pPr>
              <a:r>
                <a:rPr b="0" i="0" lang="en-US" sz="1687" u="none" cap="none" strike="noStrike">
                  <a:solidFill>
                    <a:srgbClr val="CFD0D8"/>
                  </a:solidFill>
                  <a:latin typeface="Arimo"/>
                  <a:ea typeface="Arimo"/>
                  <a:cs typeface="Arimo"/>
                  <a:sym typeface="Arimo"/>
                </a:rPr>
                <a:t>SOUKARJO</a:t>
              </a:r>
              <a:endParaRPr/>
            </a:p>
          </p:txBody>
        </p:sp>
      </p:grpSp>
      <p:grpSp>
        <p:nvGrpSpPr>
          <p:cNvPr id="140" name="Google Shape;140;p14"/>
          <p:cNvGrpSpPr/>
          <p:nvPr/>
        </p:nvGrpSpPr>
        <p:grpSpPr>
          <a:xfrm>
            <a:off x="3714155" y="8963917"/>
            <a:ext cx="5299621" cy="404069"/>
            <a:chOff x="0" y="-76200"/>
            <a:chExt cx="7066162" cy="538758"/>
          </a:xfrm>
        </p:grpSpPr>
        <p:sp>
          <p:nvSpPr>
            <p:cNvPr id="141" name="Google Shape;141;p14"/>
            <p:cNvSpPr/>
            <p:nvPr/>
          </p:nvSpPr>
          <p:spPr>
            <a:xfrm>
              <a:off x="0" y="0"/>
              <a:ext cx="7066162" cy="462558"/>
            </a:xfrm>
            <a:custGeom>
              <a:rect b="b" l="l" r="r" t="t"/>
              <a:pathLst>
                <a:path extrusionOk="0" h="462558" w="7066162">
                  <a:moveTo>
                    <a:pt x="0" y="0"/>
                  </a:moveTo>
                  <a:lnTo>
                    <a:pt x="7066162" y="0"/>
                  </a:lnTo>
                  <a:lnTo>
                    <a:pt x="7066162" y="462558"/>
                  </a:lnTo>
                  <a:lnTo>
                    <a:pt x="0" y="462558"/>
                  </a:lnTo>
                  <a:close/>
                </a:path>
              </a:pathLst>
            </a:custGeom>
            <a:solidFill>
              <a:srgbClr val="000000">
                <a:alpha val="0"/>
              </a:srgbClr>
            </a:solidFill>
            <a:ln>
              <a:noFill/>
            </a:ln>
          </p:spPr>
        </p:sp>
        <p:sp>
          <p:nvSpPr>
            <p:cNvPr id="142" name="Google Shape;142;p14"/>
            <p:cNvSpPr txBox="1"/>
            <p:nvPr/>
          </p:nvSpPr>
          <p:spPr>
            <a:xfrm>
              <a:off x="0" y="-76200"/>
              <a:ext cx="7066162" cy="538758"/>
            </a:xfrm>
            <a:prstGeom prst="rect">
              <a:avLst/>
            </a:prstGeom>
            <a:noFill/>
            <a:ln>
              <a:noFill/>
            </a:ln>
          </p:spPr>
          <p:txBody>
            <a:bodyPr anchorCtr="0" anchor="t" bIns="0" lIns="0" spcFirstLastPara="1" rIns="0" wrap="square" tIns="0">
              <a:noAutofit/>
            </a:bodyPr>
            <a:lstStyle/>
            <a:p>
              <a:pPr indent="0" lvl="0" marL="0" marR="0" rtl="0" algn="ctr">
                <a:lnSpc>
                  <a:spcPct val="159276"/>
                </a:lnSpc>
                <a:spcBef>
                  <a:spcPts val="0"/>
                </a:spcBef>
                <a:spcAft>
                  <a:spcPts val="0"/>
                </a:spcAft>
                <a:buNone/>
              </a:pPr>
              <a:r>
                <a:rPr b="0" i="0" lang="en-US" sz="1687" u="none" cap="none" strike="noStrike">
                  <a:solidFill>
                    <a:srgbClr val="CFD0D8"/>
                  </a:solidFill>
                  <a:latin typeface="Arimo"/>
                  <a:ea typeface="Arimo"/>
                  <a:cs typeface="Arimo"/>
                  <a:sym typeface="Arimo"/>
                </a:rPr>
                <a:t>KR. DAS</a:t>
              </a:r>
              <a:endParaRPr/>
            </a:p>
          </p:txBody>
        </p:sp>
      </p:grpSp>
      <p:grpSp>
        <p:nvGrpSpPr>
          <p:cNvPr id="143" name="Google Shape;143;p14"/>
          <p:cNvGrpSpPr/>
          <p:nvPr/>
        </p:nvGrpSpPr>
        <p:grpSpPr>
          <a:xfrm>
            <a:off x="3714155" y="9414867"/>
            <a:ext cx="5299621" cy="404069"/>
            <a:chOff x="0" y="-76200"/>
            <a:chExt cx="7066162" cy="538758"/>
          </a:xfrm>
        </p:grpSpPr>
        <p:sp>
          <p:nvSpPr>
            <p:cNvPr id="144" name="Google Shape;144;p14"/>
            <p:cNvSpPr/>
            <p:nvPr/>
          </p:nvSpPr>
          <p:spPr>
            <a:xfrm>
              <a:off x="0" y="0"/>
              <a:ext cx="7066162" cy="462558"/>
            </a:xfrm>
            <a:custGeom>
              <a:rect b="b" l="l" r="r" t="t"/>
              <a:pathLst>
                <a:path extrusionOk="0" h="462558" w="7066162">
                  <a:moveTo>
                    <a:pt x="0" y="0"/>
                  </a:moveTo>
                  <a:lnTo>
                    <a:pt x="7066162" y="0"/>
                  </a:lnTo>
                  <a:lnTo>
                    <a:pt x="7066162" y="462558"/>
                  </a:lnTo>
                  <a:lnTo>
                    <a:pt x="0" y="462558"/>
                  </a:lnTo>
                  <a:close/>
                </a:path>
              </a:pathLst>
            </a:custGeom>
            <a:solidFill>
              <a:srgbClr val="000000">
                <a:alpha val="0"/>
              </a:srgbClr>
            </a:solidFill>
            <a:ln>
              <a:noFill/>
            </a:ln>
          </p:spPr>
        </p:sp>
        <p:sp>
          <p:nvSpPr>
            <p:cNvPr id="145" name="Google Shape;145;p14"/>
            <p:cNvSpPr txBox="1"/>
            <p:nvPr/>
          </p:nvSpPr>
          <p:spPr>
            <a:xfrm>
              <a:off x="0" y="-76200"/>
              <a:ext cx="7066162" cy="538758"/>
            </a:xfrm>
            <a:prstGeom prst="rect">
              <a:avLst/>
            </a:prstGeom>
            <a:noFill/>
            <a:ln>
              <a:noFill/>
            </a:ln>
          </p:spPr>
          <p:txBody>
            <a:bodyPr anchorCtr="0" anchor="t" bIns="0" lIns="0" spcFirstLastPara="1" rIns="0" wrap="square" tIns="0">
              <a:noAutofit/>
            </a:bodyPr>
            <a:lstStyle/>
            <a:p>
              <a:pPr indent="0" lvl="0" marL="0" marR="0" rtl="0" algn="ctr">
                <a:lnSpc>
                  <a:spcPct val="159276"/>
                </a:lnSpc>
                <a:spcBef>
                  <a:spcPts val="0"/>
                </a:spcBef>
                <a:spcAft>
                  <a:spcPts val="0"/>
                </a:spcAft>
                <a:buNone/>
              </a:pPr>
              <a:r>
                <a:rPr b="0" i="0" lang="en-US" sz="1687" u="none" cap="none" strike="noStrike">
                  <a:solidFill>
                    <a:srgbClr val="CFD0D8"/>
                  </a:solidFill>
                  <a:latin typeface="Arimo"/>
                  <a:ea typeface="Arimo"/>
                  <a:cs typeface="Arimo"/>
                  <a:sym typeface="Arimo"/>
                </a:rPr>
                <a:t>ID: 211001001004</a:t>
              </a:r>
              <a:endParaRPr/>
            </a:p>
          </p:txBody>
        </p:sp>
      </p:grpSp>
      <p:sp>
        <p:nvSpPr>
          <p:cNvPr descr="preencoded.png" id="146" name="Google Shape;146;p14"/>
          <p:cNvSpPr/>
          <p:nvPr/>
        </p:nvSpPr>
        <p:spPr>
          <a:xfrm>
            <a:off x="10924878" y="6355408"/>
            <a:ext cx="1997869" cy="1997869"/>
          </a:xfrm>
          <a:custGeom>
            <a:rect b="b" l="l" r="r" t="t"/>
            <a:pathLst>
              <a:path extrusionOk="0" h="1997869" w="1997869">
                <a:moveTo>
                  <a:pt x="0" y="0"/>
                </a:moveTo>
                <a:lnTo>
                  <a:pt x="1997868" y="0"/>
                </a:lnTo>
                <a:lnTo>
                  <a:pt x="1997868" y="1997868"/>
                </a:lnTo>
                <a:lnTo>
                  <a:pt x="0" y="1997868"/>
                </a:lnTo>
                <a:lnTo>
                  <a:pt x="0" y="0"/>
                </a:lnTo>
                <a:close/>
              </a:path>
            </a:pathLst>
          </a:custGeom>
          <a:blipFill rotWithShape="1">
            <a:blip r:embed="rId8">
              <a:alphaModFix/>
            </a:blip>
            <a:stretch>
              <a:fillRect b="0" l="0" r="0" t="0"/>
            </a:stretch>
          </a:blipFill>
          <a:ln>
            <a:noFill/>
          </a:ln>
        </p:spPr>
      </p:sp>
      <p:grpSp>
        <p:nvGrpSpPr>
          <p:cNvPr id="147" name="Google Shape;147;p14"/>
          <p:cNvGrpSpPr/>
          <p:nvPr/>
        </p:nvGrpSpPr>
        <p:grpSpPr>
          <a:xfrm>
            <a:off x="9273928" y="8512969"/>
            <a:ext cx="5299770" cy="404069"/>
            <a:chOff x="0" y="-76200"/>
            <a:chExt cx="7066360" cy="538758"/>
          </a:xfrm>
        </p:grpSpPr>
        <p:sp>
          <p:nvSpPr>
            <p:cNvPr id="148" name="Google Shape;148;p14"/>
            <p:cNvSpPr/>
            <p:nvPr/>
          </p:nvSpPr>
          <p:spPr>
            <a:xfrm>
              <a:off x="0" y="0"/>
              <a:ext cx="7066360" cy="462558"/>
            </a:xfrm>
            <a:custGeom>
              <a:rect b="b" l="l" r="r" t="t"/>
              <a:pathLst>
                <a:path extrusionOk="0" h="462558" w="7066360">
                  <a:moveTo>
                    <a:pt x="0" y="0"/>
                  </a:moveTo>
                  <a:lnTo>
                    <a:pt x="7066360" y="0"/>
                  </a:lnTo>
                  <a:lnTo>
                    <a:pt x="7066360" y="462558"/>
                  </a:lnTo>
                  <a:lnTo>
                    <a:pt x="0" y="462558"/>
                  </a:lnTo>
                  <a:close/>
                </a:path>
              </a:pathLst>
            </a:custGeom>
            <a:solidFill>
              <a:srgbClr val="000000">
                <a:alpha val="0"/>
              </a:srgbClr>
            </a:solidFill>
            <a:ln>
              <a:noFill/>
            </a:ln>
          </p:spPr>
        </p:sp>
        <p:sp>
          <p:nvSpPr>
            <p:cNvPr id="149" name="Google Shape;149;p14"/>
            <p:cNvSpPr txBox="1"/>
            <p:nvPr/>
          </p:nvSpPr>
          <p:spPr>
            <a:xfrm>
              <a:off x="0" y="-76200"/>
              <a:ext cx="7066360" cy="538758"/>
            </a:xfrm>
            <a:prstGeom prst="rect">
              <a:avLst/>
            </a:prstGeom>
            <a:noFill/>
            <a:ln>
              <a:noFill/>
            </a:ln>
          </p:spPr>
          <p:txBody>
            <a:bodyPr anchorCtr="0" anchor="t" bIns="0" lIns="0" spcFirstLastPara="1" rIns="0" wrap="square" tIns="0">
              <a:noAutofit/>
            </a:bodyPr>
            <a:lstStyle/>
            <a:p>
              <a:pPr indent="0" lvl="0" marL="0" marR="0" rtl="0" algn="ctr">
                <a:lnSpc>
                  <a:spcPct val="159276"/>
                </a:lnSpc>
                <a:spcBef>
                  <a:spcPts val="0"/>
                </a:spcBef>
                <a:spcAft>
                  <a:spcPts val="0"/>
                </a:spcAft>
                <a:buNone/>
              </a:pPr>
              <a:r>
                <a:rPr b="0" i="0" lang="en-US" sz="1687" u="none" cap="none" strike="noStrike">
                  <a:solidFill>
                    <a:srgbClr val="CFD0D8"/>
                  </a:solidFill>
                  <a:latin typeface="Arimo"/>
                  <a:ea typeface="Arimo"/>
                  <a:cs typeface="Arimo"/>
                  <a:sym typeface="Arimo"/>
                </a:rPr>
                <a:t>ANUSRI</a:t>
              </a:r>
              <a:endParaRPr/>
            </a:p>
          </p:txBody>
        </p:sp>
      </p:grpSp>
      <p:grpSp>
        <p:nvGrpSpPr>
          <p:cNvPr id="150" name="Google Shape;150;p14"/>
          <p:cNvGrpSpPr/>
          <p:nvPr/>
        </p:nvGrpSpPr>
        <p:grpSpPr>
          <a:xfrm>
            <a:off x="9273928" y="8963917"/>
            <a:ext cx="5299770" cy="404069"/>
            <a:chOff x="0" y="-76200"/>
            <a:chExt cx="7066360" cy="538758"/>
          </a:xfrm>
        </p:grpSpPr>
        <p:sp>
          <p:nvSpPr>
            <p:cNvPr id="151" name="Google Shape;151;p14"/>
            <p:cNvSpPr/>
            <p:nvPr/>
          </p:nvSpPr>
          <p:spPr>
            <a:xfrm>
              <a:off x="0" y="0"/>
              <a:ext cx="7066360" cy="462558"/>
            </a:xfrm>
            <a:custGeom>
              <a:rect b="b" l="l" r="r" t="t"/>
              <a:pathLst>
                <a:path extrusionOk="0" h="462558" w="7066360">
                  <a:moveTo>
                    <a:pt x="0" y="0"/>
                  </a:moveTo>
                  <a:lnTo>
                    <a:pt x="7066360" y="0"/>
                  </a:lnTo>
                  <a:lnTo>
                    <a:pt x="7066360" y="462558"/>
                  </a:lnTo>
                  <a:lnTo>
                    <a:pt x="0" y="462558"/>
                  </a:lnTo>
                  <a:close/>
                </a:path>
              </a:pathLst>
            </a:custGeom>
            <a:solidFill>
              <a:srgbClr val="000000">
                <a:alpha val="0"/>
              </a:srgbClr>
            </a:solidFill>
            <a:ln>
              <a:noFill/>
            </a:ln>
          </p:spPr>
        </p:sp>
        <p:sp>
          <p:nvSpPr>
            <p:cNvPr id="152" name="Google Shape;152;p14"/>
            <p:cNvSpPr txBox="1"/>
            <p:nvPr/>
          </p:nvSpPr>
          <p:spPr>
            <a:xfrm>
              <a:off x="0" y="-76200"/>
              <a:ext cx="7066360" cy="538758"/>
            </a:xfrm>
            <a:prstGeom prst="rect">
              <a:avLst/>
            </a:prstGeom>
            <a:noFill/>
            <a:ln>
              <a:noFill/>
            </a:ln>
          </p:spPr>
          <p:txBody>
            <a:bodyPr anchorCtr="0" anchor="t" bIns="0" lIns="0" spcFirstLastPara="1" rIns="0" wrap="square" tIns="0">
              <a:noAutofit/>
            </a:bodyPr>
            <a:lstStyle/>
            <a:p>
              <a:pPr indent="0" lvl="0" marL="0" marR="0" rtl="0" algn="ctr">
                <a:lnSpc>
                  <a:spcPct val="159276"/>
                </a:lnSpc>
                <a:spcBef>
                  <a:spcPts val="0"/>
                </a:spcBef>
                <a:spcAft>
                  <a:spcPts val="0"/>
                </a:spcAft>
                <a:buNone/>
              </a:pPr>
              <a:r>
                <a:rPr b="0" i="0" lang="en-US" sz="1687" u="none" cap="none" strike="noStrike">
                  <a:solidFill>
                    <a:srgbClr val="CFD0D8"/>
                  </a:solidFill>
                  <a:latin typeface="Arimo"/>
                  <a:ea typeface="Arimo"/>
                  <a:cs typeface="Arimo"/>
                  <a:sym typeface="Arimo"/>
                </a:rPr>
                <a:t>CHOWDHURY</a:t>
              </a:r>
              <a:endParaRPr/>
            </a:p>
          </p:txBody>
        </p:sp>
      </p:grpSp>
      <p:grpSp>
        <p:nvGrpSpPr>
          <p:cNvPr id="153" name="Google Shape;153;p14"/>
          <p:cNvGrpSpPr/>
          <p:nvPr/>
        </p:nvGrpSpPr>
        <p:grpSpPr>
          <a:xfrm>
            <a:off x="9273928" y="9414867"/>
            <a:ext cx="5299770" cy="404069"/>
            <a:chOff x="0" y="-76200"/>
            <a:chExt cx="7066360" cy="538758"/>
          </a:xfrm>
        </p:grpSpPr>
        <p:sp>
          <p:nvSpPr>
            <p:cNvPr id="154" name="Google Shape;154;p14"/>
            <p:cNvSpPr/>
            <p:nvPr/>
          </p:nvSpPr>
          <p:spPr>
            <a:xfrm>
              <a:off x="0" y="0"/>
              <a:ext cx="7066360" cy="462558"/>
            </a:xfrm>
            <a:custGeom>
              <a:rect b="b" l="l" r="r" t="t"/>
              <a:pathLst>
                <a:path extrusionOk="0" h="462558" w="7066360">
                  <a:moveTo>
                    <a:pt x="0" y="0"/>
                  </a:moveTo>
                  <a:lnTo>
                    <a:pt x="7066360" y="0"/>
                  </a:lnTo>
                  <a:lnTo>
                    <a:pt x="7066360" y="462558"/>
                  </a:lnTo>
                  <a:lnTo>
                    <a:pt x="0" y="462558"/>
                  </a:lnTo>
                  <a:close/>
                </a:path>
              </a:pathLst>
            </a:custGeom>
            <a:solidFill>
              <a:srgbClr val="000000">
                <a:alpha val="0"/>
              </a:srgbClr>
            </a:solidFill>
            <a:ln>
              <a:noFill/>
            </a:ln>
          </p:spPr>
        </p:sp>
        <p:sp>
          <p:nvSpPr>
            <p:cNvPr id="155" name="Google Shape;155;p14"/>
            <p:cNvSpPr txBox="1"/>
            <p:nvPr/>
          </p:nvSpPr>
          <p:spPr>
            <a:xfrm>
              <a:off x="0" y="-76200"/>
              <a:ext cx="7066360" cy="538758"/>
            </a:xfrm>
            <a:prstGeom prst="rect">
              <a:avLst/>
            </a:prstGeom>
            <a:noFill/>
            <a:ln>
              <a:noFill/>
            </a:ln>
          </p:spPr>
          <p:txBody>
            <a:bodyPr anchorCtr="0" anchor="t" bIns="0" lIns="0" spcFirstLastPara="1" rIns="0" wrap="square" tIns="0">
              <a:noAutofit/>
            </a:bodyPr>
            <a:lstStyle/>
            <a:p>
              <a:pPr indent="0" lvl="0" marL="0" marR="0" rtl="0" algn="ctr">
                <a:lnSpc>
                  <a:spcPct val="159276"/>
                </a:lnSpc>
                <a:spcBef>
                  <a:spcPts val="0"/>
                </a:spcBef>
                <a:spcAft>
                  <a:spcPts val="0"/>
                </a:spcAft>
                <a:buNone/>
              </a:pPr>
              <a:r>
                <a:rPr b="0" i="0" lang="en-US" sz="1687" u="none" cap="none" strike="noStrike">
                  <a:solidFill>
                    <a:srgbClr val="CFD0D8"/>
                  </a:solidFill>
                  <a:latin typeface="Arimo"/>
                  <a:ea typeface="Arimo"/>
                  <a:cs typeface="Arimo"/>
                  <a:sym typeface="Arimo"/>
                </a:rPr>
                <a:t>ID: 211001001017</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59" name="Shape 159"/>
        <p:cNvGrpSpPr/>
        <p:nvPr/>
      </p:nvGrpSpPr>
      <p:grpSpPr>
        <a:xfrm>
          <a:off x="0" y="0"/>
          <a:ext cx="0" cy="0"/>
          <a:chOff x="0" y="0"/>
          <a:chExt cx="0" cy="0"/>
        </a:xfrm>
      </p:grpSpPr>
      <p:sp>
        <p:nvSpPr>
          <p:cNvPr descr="preencoded.png" id="160" name="Google Shape;160;p15"/>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61" name="Google Shape;161;p15"/>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2A2A2D">
              <a:alpha val="89803"/>
            </a:srgbClr>
          </a:solidFill>
          <a:ln>
            <a:noFill/>
          </a:ln>
        </p:spPr>
      </p:sp>
      <p:sp>
        <p:nvSpPr>
          <p:cNvPr descr="preencoded.png" id="162" name="Google Shape;162;p15"/>
          <p:cNvSpPr/>
          <p:nvPr/>
        </p:nvSpPr>
        <p:spPr>
          <a:xfrm>
            <a:off x="0" y="0"/>
            <a:ext cx="18288000" cy="2658070"/>
          </a:xfrm>
          <a:custGeom>
            <a:rect b="b" l="l" r="r" t="t"/>
            <a:pathLst>
              <a:path extrusionOk="0" h="2658070" w="18288000">
                <a:moveTo>
                  <a:pt x="0" y="0"/>
                </a:moveTo>
                <a:lnTo>
                  <a:pt x="18288000" y="0"/>
                </a:lnTo>
                <a:lnTo>
                  <a:pt x="18288000" y="2658070"/>
                </a:lnTo>
                <a:lnTo>
                  <a:pt x="0" y="2658070"/>
                </a:lnTo>
                <a:lnTo>
                  <a:pt x="0" y="0"/>
                </a:lnTo>
                <a:close/>
              </a:path>
            </a:pathLst>
          </a:custGeom>
          <a:blipFill rotWithShape="1">
            <a:blip r:embed="rId4">
              <a:alphaModFix/>
            </a:blip>
            <a:stretch>
              <a:fillRect b="0" l="-10" r="-9" t="0"/>
            </a:stretch>
          </a:blipFill>
          <a:ln>
            <a:noFill/>
          </a:ln>
        </p:spPr>
      </p:sp>
      <p:grpSp>
        <p:nvGrpSpPr>
          <p:cNvPr id="163" name="Google Shape;163;p15"/>
          <p:cNvGrpSpPr/>
          <p:nvPr/>
        </p:nvGrpSpPr>
        <p:grpSpPr>
          <a:xfrm>
            <a:off x="992238" y="3621275"/>
            <a:ext cx="7829113" cy="693103"/>
            <a:chOff x="0" y="-38115"/>
            <a:chExt cx="10438819" cy="924138"/>
          </a:xfrm>
        </p:grpSpPr>
        <p:sp>
          <p:nvSpPr>
            <p:cNvPr id="164" name="Google Shape;164;p15"/>
            <p:cNvSpPr/>
            <p:nvPr/>
          </p:nvSpPr>
          <p:spPr>
            <a:xfrm>
              <a:off x="0" y="0"/>
              <a:ext cx="8712597" cy="886023"/>
            </a:xfrm>
            <a:custGeom>
              <a:rect b="b" l="l" r="r" t="t"/>
              <a:pathLst>
                <a:path extrusionOk="0" h="886023" w="8712597">
                  <a:moveTo>
                    <a:pt x="0" y="0"/>
                  </a:moveTo>
                  <a:lnTo>
                    <a:pt x="8712597" y="0"/>
                  </a:lnTo>
                  <a:lnTo>
                    <a:pt x="8712597" y="886023"/>
                  </a:lnTo>
                  <a:lnTo>
                    <a:pt x="0" y="886023"/>
                  </a:lnTo>
                  <a:close/>
                </a:path>
              </a:pathLst>
            </a:custGeom>
            <a:solidFill>
              <a:srgbClr val="000000">
                <a:alpha val="0"/>
              </a:srgbClr>
            </a:solidFill>
            <a:ln>
              <a:noFill/>
            </a:ln>
          </p:spPr>
        </p:sp>
        <p:sp>
          <p:nvSpPr>
            <p:cNvPr id="165" name="Google Shape;165;p15"/>
            <p:cNvSpPr txBox="1"/>
            <p:nvPr/>
          </p:nvSpPr>
          <p:spPr>
            <a:xfrm>
              <a:off x="19" y="-38115"/>
              <a:ext cx="10438800" cy="924000"/>
            </a:xfrm>
            <a:prstGeom prst="rect">
              <a:avLst/>
            </a:prstGeom>
            <a:noFill/>
            <a:ln>
              <a:noFill/>
            </a:ln>
          </p:spPr>
          <p:txBody>
            <a:bodyPr anchorCtr="0" anchor="t" bIns="0" lIns="0" spcFirstLastPara="1" rIns="0" wrap="square" tIns="0">
              <a:noAutofit/>
            </a:bodyPr>
            <a:lstStyle/>
            <a:p>
              <a:pPr indent="0" lvl="0" marL="0" marR="0" rtl="0" algn="l">
                <a:lnSpc>
                  <a:spcPct val="125775"/>
                </a:lnSpc>
                <a:spcBef>
                  <a:spcPts val="0"/>
                </a:spcBef>
                <a:spcAft>
                  <a:spcPts val="0"/>
                </a:spcAft>
                <a:buNone/>
              </a:pPr>
              <a:r>
                <a:rPr b="1" i="0" lang="en-US" sz="4124" u="none" cap="none" strike="noStrike">
                  <a:solidFill>
                    <a:srgbClr val="CBCCCE"/>
                  </a:solidFill>
                  <a:latin typeface="Arimo"/>
                  <a:ea typeface="Arimo"/>
                  <a:cs typeface="Arimo"/>
                  <a:sym typeface="Arimo"/>
                </a:rPr>
                <a:t>SEMESTER WORK RECAP</a:t>
              </a:r>
              <a:endParaRPr/>
            </a:p>
          </p:txBody>
        </p:sp>
      </p:grpSp>
      <p:sp>
        <p:nvSpPr>
          <p:cNvPr id="166" name="Google Shape;166;p15"/>
          <p:cNvSpPr/>
          <p:nvPr/>
        </p:nvSpPr>
        <p:spPr>
          <a:xfrm>
            <a:off x="992238" y="6964264"/>
            <a:ext cx="16303561" cy="28575"/>
          </a:xfrm>
          <a:custGeom>
            <a:rect b="b" l="l" r="r" t="t"/>
            <a:pathLst>
              <a:path extrusionOk="0" h="38100" w="21738082">
                <a:moveTo>
                  <a:pt x="0" y="19050"/>
                </a:moveTo>
                <a:cubicBezTo>
                  <a:pt x="0" y="8509"/>
                  <a:pt x="8509" y="0"/>
                  <a:pt x="19050" y="0"/>
                </a:cubicBezTo>
                <a:lnTo>
                  <a:pt x="21719032" y="0"/>
                </a:lnTo>
                <a:cubicBezTo>
                  <a:pt x="21729573" y="0"/>
                  <a:pt x="21738082" y="8509"/>
                  <a:pt x="21738082" y="19050"/>
                </a:cubicBezTo>
                <a:cubicBezTo>
                  <a:pt x="21738082" y="29591"/>
                  <a:pt x="21729573" y="38100"/>
                  <a:pt x="21719032" y="38100"/>
                </a:cubicBezTo>
                <a:lnTo>
                  <a:pt x="19050" y="38100"/>
                </a:lnTo>
                <a:cubicBezTo>
                  <a:pt x="8509" y="38100"/>
                  <a:pt x="0" y="29591"/>
                  <a:pt x="0" y="19050"/>
                </a:cubicBezTo>
                <a:close/>
              </a:path>
            </a:pathLst>
          </a:custGeom>
          <a:solidFill>
            <a:srgbClr val="5656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5"/>
          <p:cNvSpPr/>
          <p:nvPr/>
        </p:nvSpPr>
        <p:spPr>
          <a:xfrm>
            <a:off x="4174777" y="6326386"/>
            <a:ext cx="28575" cy="637889"/>
          </a:xfrm>
          <a:custGeom>
            <a:rect b="b" l="l" r="r" t="t"/>
            <a:pathLst>
              <a:path extrusionOk="0" h="850519" w="38100">
                <a:moveTo>
                  <a:pt x="0" y="19050"/>
                </a:moveTo>
                <a:cubicBezTo>
                  <a:pt x="0" y="8509"/>
                  <a:pt x="8509" y="0"/>
                  <a:pt x="19050" y="0"/>
                </a:cubicBezTo>
                <a:cubicBezTo>
                  <a:pt x="29591" y="0"/>
                  <a:pt x="38100" y="8509"/>
                  <a:pt x="38100" y="19050"/>
                </a:cubicBezTo>
                <a:lnTo>
                  <a:pt x="38100" y="831469"/>
                </a:lnTo>
                <a:cubicBezTo>
                  <a:pt x="38100" y="842010"/>
                  <a:pt x="29591" y="850519"/>
                  <a:pt x="19050" y="850519"/>
                </a:cubicBezTo>
                <a:cubicBezTo>
                  <a:pt x="8509" y="850519"/>
                  <a:pt x="0" y="842010"/>
                  <a:pt x="0" y="831469"/>
                </a:cubicBezTo>
                <a:close/>
              </a:path>
            </a:pathLst>
          </a:custGeom>
          <a:solidFill>
            <a:srgbClr val="5656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 name="Google Shape;168;p15"/>
          <p:cNvGrpSpPr/>
          <p:nvPr/>
        </p:nvGrpSpPr>
        <p:grpSpPr>
          <a:xfrm>
            <a:off x="3945136" y="6720334"/>
            <a:ext cx="487871" cy="487871"/>
            <a:chOff x="0" y="0"/>
            <a:chExt cx="650494" cy="650494"/>
          </a:xfrm>
        </p:grpSpPr>
        <p:sp>
          <p:nvSpPr>
            <p:cNvPr id="169" name="Google Shape;169;p15"/>
            <p:cNvSpPr/>
            <p:nvPr/>
          </p:nvSpPr>
          <p:spPr>
            <a:xfrm>
              <a:off x="6350" y="6350"/>
              <a:ext cx="637794" cy="637794"/>
            </a:xfrm>
            <a:custGeom>
              <a:rect b="b" l="l" r="r" t="t"/>
              <a:pathLst>
                <a:path extrusionOk="0" h="637794" w="637794">
                  <a:moveTo>
                    <a:pt x="0" y="119126"/>
                  </a:moveTo>
                  <a:cubicBezTo>
                    <a:pt x="0" y="53340"/>
                    <a:pt x="53340" y="0"/>
                    <a:pt x="119126" y="0"/>
                  </a:cubicBezTo>
                  <a:lnTo>
                    <a:pt x="518668" y="0"/>
                  </a:lnTo>
                  <a:cubicBezTo>
                    <a:pt x="584454" y="0"/>
                    <a:pt x="637794" y="53340"/>
                    <a:pt x="637794" y="119126"/>
                  </a:cubicBezTo>
                  <a:lnTo>
                    <a:pt x="637794" y="518668"/>
                  </a:lnTo>
                  <a:cubicBezTo>
                    <a:pt x="637794" y="584454"/>
                    <a:pt x="584454" y="637794"/>
                    <a:pt x="518668" y="637794"/>
                  </a:cubicBezTo>
                  <a:lnTo>
                    <a:pt x="119126" y="637794"/>
                  </a:lnTo>
                  <a:cubicBezTo>
                    <a:pt x="53340" y="637794"/>
                    <a:pt x="0" y="584454"/>
                    <a:pt x="0" y="518668"/>
                  </a:cubicBezTo>
                  <a:close/>
                </a:path>
              </a:pathLst>
            </a:custGeom>
            <a:solidFill>
              <a:srgbClr val="3D3D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5"/>
            <p:cNvSpPr/>
            <p:nvPr/>
          </p:nvSpPr>
          <p:spPr>
            <a:xfrm>
              <a:off x="0" y="0"/>
              <a:ext cx="650494" cy="650494"/>
            </a:xfrm>
            <a:custGeom>
              <a:rect b="b" l="l" r="r" t="t"/>
              <a:pathLst>
                <a:path extrusionOk="0" h="650494" w="650494">
                  <a:moveTo>
                    <a:pt x="0" y="125476"/>
                  </a:moveTo>
                  <a:cubicBezTo>
                    <a:pt x="0" y="56134"/>
                    <a:pt x="56134" y="0"/>
                    <a:pt x="125476" y="0"/>
                  </a:cubicBezTo>
                  <a:lnTo>
                    <a:pt x="525018" y="0"/>
                  </a:lnTo>
                  <a:lnTo>
                    <a:pt x="525018" y="6350"/>
                  </a:lnTo>
                  <a:lnTo>
                    <a:pt x="525018" y="0"/>
                  </a:lnTo>
                  <a:cubicBezTo>
                    <a:pt x="594233" y="0"/>
                    <a:pt x="650494" y="56134"/>
                    <a:pt x="650494" y="125476"/>
                  </a:cubicBezTo>
                  <a:lnTo>
                    <a:pt x="644144" y="125476"/>
                  </a:lnTo>
                  <a:lnTo>
                    <a:pt x="650494" y="125476"/>
                  </a:lnTo>
                  <a:lnTo>
                    <a:pt x="650494" y="525018"/>
                  </a:lnTo>
                  <a:lnTo>
                    <a:pt x="644144" y="525018"/>
                  </a:lnTo>
                  <a:lnTo>
                    <a:pt x="650494" y="525018"/>
                  </a:lnTo>
                  <a:cubicBezTo>
                    <a:pt x="650494" y="594233"/>
                    <a:pt x="594360" y="650494"/>
                    <a:pt x="525018" y="650494"/>
                  </a:cubicBezTo>
                  <a:lnTo>
                    <a:pt x="525018" y="644144"/>
                  </a:lnTo>
                  <a:lnTo>
                    <a:pt x="525018" y="650494"/>
                  </a:lnTo>
                  <a:lnTo>
                    <a:pt x="125476" y="650494"/>
                  </a:lnTo>
                  <a:lnTo>
                    <a:pt x="125476" y="644144"/>
                  </a:lnTo>
                  <a:lnTo>
                    <a:pt x="125476" y="650494"/>
                  </a:lnTo>
                  <a:cubicBezTo>
                    <a:pt x="56134" y="650494"/>
                    <a:pt x="0" y="594360"/>
                    <a:pt x="0" y="525018"/>
                  </a:cubicBezTo>
                  <a:lnTo>
                    <a:pt x="0" y="125476"/>
                  </a:lnTo>
                  <a:lnTo>
                    <a:pt x="6350" y="125476"/>
                  </a:lnTo>
                  <a:lnTo>
                    <a:pt x="0" y="125476"/>
                  </a:lnTo>
                  <a:moveTo>
                    <a:pt x="12700" y="125476"/>
                  </a:moveTo>
                  <a:lnTo>
                    <a:pt x="12700" y="525018"/>
                  </a:lnTo>
                  <a:lnTo>
                    <a:pt x="6350" y="525018"/>
                  </a:lnTo>
                  <a:lnTo>
                    <a:pt x="12700" y="525018"/>
                  </a:lnTo>
                  <a:cubicBezTo>
                    <a:pt x="12700" y="587248"/>
                    <a:pt x="63119" y="637794"/>
                    <a:pt x="125476" y="637794"/>
                  </a:cubicBezTo>
                  <a:lnTo>
                    <a:pt x="525018" y="637794"/>
                  </a:lnTo>
                  <a:cubicBezTo>
                    <a:pt x="587248" y="637794"/>
                    <a:pt x="637794" y="587375"/>
                    <a:pt x="637794" y="525018"/>
                  </a:cubicBezTo>
                  <a:lnTo>
                    <a:pt x="637794" y="125476"/>
                  </a:lnTo>
                  <a:cubicBezTo>
                    <a:pt x="637794" y="63246"/>
                    <a:pt x="587375" y="12700"/>
                    <a:pt x="525018" y="12700"/>
                  </a:cubicBezTo>
                  <a:lnTo>
                    <a:pt x="125476" y="12700"/>
                  </a:lnTo>
                  <a:lnTo>
                    <a:pt x="125476" y="6350"/>
                  </a:lnTo>
                  <a:lnTo>
                    <a:pt x="125476" y="12700"/>
                  </a:lnTo>
                  <a:cubicBezTo>
                    <a:pt x="63119" y="12700"/>
                    <a:pt x="12700" y="63119"/>
                    <a:pt x="12700" y="125476"/>
                  </a:cubicBezTo>
                  <a:close/>
                </a:path>
              </a:pathLst>
            </a:custGeom>
            <a:solidFill>
              <a:srgbClr val="5656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 name="Google Shape;171;p15"/>
          <p:cNvGrpSpPr/>
          <p:nvPr/>
        </p:nvGrpSpPr>
        <p:grpSpPr>
          <a:xfrm>
            <a:off x="4029596" y="6764907"/>
            <a:ext cx="318939" cy="398710"/>
            <a:chOff x="0" y="0"/>
            <a:chExt cx="425252" cy="531613"/>
          </a:xfrm>
        </p:grpSpPr>
        <p:sp>
          <p:nvSpPr>
            <p:cNvPr id="172" name="Google Shape;172;p15"/>
            <p:cNvSpPr/>
            <p:nvPr/>
          </p:nvSpPr>
          <p:spPr>
            <a:xfrm>
              <a:off x="0" y="0"/>
              <a:ext cx="425252" cy="531613"/>
            </a:xfrm>
            <a:custGeom>
              <a:rect b="b" l="l" r="r" t="t"/>
              <a:pathLst>
                <a:path extrusionOk="0" h="531613" w="425252">
                  <a:moveTo>
                    <a:pt x="0" y="0"/>
                  </a:moveTo>
                  <a:lnTo>
                    <a:pt x="425252" y="0"/>
                  </a:lnTo>
                  <a:lnTo>
                    <a:pt x="425252" y="531613"/>
                  </a:lnTo>
                  <a:lnTo>
                    <a:pt x="0" y="531613"/>
                  </a:lnTo>
                  <a:close/>
                </a:path>
              </a:pathLst>
            </a:custGeom>
            <a:solidFill>
              <a:srgbClr val="000000">
                <a:alpha val="0"/>
              </a:srgbClr>
            </a:solidFill>
            <a:ln>
              <a:noFill/>
            </a:ln>
          </p:spPr>
        </p:sp>
        <p:sp>
          <p:nvSpPr>
            <p:cNvPr id="173" name="Google Shape;173;p15"/>
            <p:cNvSpPr txBox="1"/>
            <p:nvPr/>
          </p:nvSpPr>
          <p:spPr>
            <a:xfrm>
              <a:off x="0" y="38100"/>
              <a:ext cx="425252" cy="49351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1" i="0" lang="en-US" sz="2499" u="none" cap="none" strike="noStrike">
                  <a:solidFill>
                    <a:srgbClr val="CFD0D8"/>
                  </a:solidFill>
                  <a:latin typeface="Arimo"/>
                  <a:ea typeface="Arimo"/>
                  <a:cs typeface="Arimo"/>
                  <a:sym typeface="Arimo"/>
                </a:rPr>
                <a:t>1</a:t>
              </a:r>
              <a:endParaRPr/>
            </a:p>
          </p:txBody>
        </p:sp>
      </p:grpSp>
      <p:grpSp>
        <p:nvGrpSpPr>
          <p:cNvPr id="174" name="Google Shape;174;p15"/>
          <p:cNvGrpSpPr/>
          <p:nvPr/>
        </p:nvGrpSpPr>
        <p:grpSpPr>
          <a:xfrm>
            <a:off x="2860030" y="4619030"/>
            <a:ext cx="2658070" cy="346472"/>
            <a:chOff x="0" y="-19050"/>
            <a:chExt cx="3544093" cy="461962"/>
          </a:xfrm>
        </p:grpSpPr>
        <p:sp>
          <p:nvSpPr>
            <p:cNvPr id="175" name="Google Shape;175;p15"/>
            <p:cNvSpPr/>
            <p:nvPr/>
          </p:nvSpPr>
          <p:spPr>
            <a:xfrm>
              <a:off x="0" y="0"/>
              <a:ext cx="3544093" cy="442912"/>
            </a:xfrm>
            <a:custGeom>
              <a:rect b="b" l="l" r="r" t="t"/>
              <a:pathLst>
                <a:path extrusionOk="0" h="442912" w="3544093">
                  <a:moveTo>
                    <a:pt x="0" y="0"/>
                  </a:moveTo>
                  <a:lnTo>
                    <a:pt x="3544093" y="0"/>
                  </a:lnTo>
                  <a:lnTo>
                    <a:pt x="3544093" y="442912"/>
                  </a:lnTo>
                  <a:lnTo>
                    <a:pt x="0" y="442912"/>
                  </a:lnTo>
                  <a:close/>
                </a:path>
              </a:pathLst>
            </a:custGeom>
            <a:solidFill>
              <a:srgbClr val="000000">
                <a:alpha val="0"/>
              </a:srgbClr>
            </a:solidFill>
            <a:ln>
              <a:noFill/>
            </a:ln>
          </p:spPr>
        </p:sp>
        <p:sp>
          <p:nvSpPr>
            <p:cNvPr id="176" name="Google Shape;176;p15"/>
            <p:cNvSpPr txBox="1"/>
            <p:nvPr/>
          </p:nvSpPr>
          <p:spPr>
            <a:xfrm>
              <a:off x="0" y="-19050"/>
              <a:ext cx="3544093" cy="461962"/>
            </a:xfrm>
            <a:prstGeom prst="rect">
              <a:avLst/>
            </a:prstGeom>
            <a:noFill/>
            <a:ln>
              <a:noFill/>
            </a:ln>
          </p:spPr>
          <p:txBody>
            <a:bodyPr anchorCtr="0" anchor="t" bIns="0" lIns="0" spcFirstLastPara="1" rIns="0" wrap="square" tIns="0">
              <a:noAutofit/>
            </a:bodyPr>
            <a:lstStyle/>
            <a:p>
              <a:pPr indent="0" lvl="0" marL="0" marR="0" rtl="0" algn="ctr">
                <a:lnSpc>
                  <a:spcPct val="124248"/>
                </a:lnSpc>
                <a:spcBef>
                  <a:spcPts val="0"/>
                </a:spcBef>
                <a:spcAft>
                  <a:spcPts val="0"/>
                </a:spcAft>
                <a:buNone/>
              </a:pPr>
              <a:r>
                <a:rPr b="1" i="0" lang="en-US" sz="2062" u="none" cap="none" strike="noStrike">
                  <a:solidFill>
                    <a:srgbClr val="CFD0D8"/>
                  </a:solidFill>
                  <a:latin typeface="Arimo"/>
                  <a:ea typeface="Arimo"/>
                  <a:cs typeface="Arimo"/>
                  <a:sym typeface="Arimo"/>
                </a:rPr>
                <a:t>August</a:t>
              </a:r>
              <a:endParaRPr/>
            </a:p>
          </p:txBody>
        </p:sp>
      </p:grpSp>
      <p:grpSp>
        <p:nvGrpSpPr>
          <p:cNvPr id="177" name="Google Shape;177;p15"/>
          <p:cNvGrpSpPr/>
          <p:nvPr/>
        </p:nvGrpSpPr>
        <p:grpSpPr>
          <a:xfrm>
            <a:off x="1204764" y="5028754"/>
            <a:ext cx="5968752" cy="1084958"/>
            <a:chOff x="0" y="-85725"/>
            <a:chExt cx="7958337" cy="1446610"/>
          </a:xfrm>
        </p:grpSpPr>
        <p:sp>
          <p:nvSpPr>
            <p:cNvPr id="178" name="Google Shape;178;p15"/>
            <p:cNvSpPr/>
            <p:nvPr/>
          </p:nvSpPr>
          <p:spPr>
            <a:xfrm>
              <a:off x="0" y="0"/>
              <a:ext cx="7958337" cy="1360885"/>
            </a:xfrm>
            <a:custGeom>
              <a:rect b="b" l="l" r="r" t="t"/>
              <a:pathLst>
                <a:path extrusionOk="0" h="1360885" w="7958337">
                  <a:moveTo>
                    <a:pt x="0" y="0"/>
                  </a:moveTo>
                  <a:lnTo>
                    <a:pt x="7958337" y="0"/>
                  </a:lnTo>
                  <a:lnTo>
                    <a:pt x="7958337" y="1360885"/>
                  </a:lnTo>
                  <a:lnTo>
                    <a:pt x="0" y="1360885"/>
                  </a:lnTo>
                  <a:close/>
                </a:path>
              </a:pathLst>
            </a:custGeom>
            <a:solidFill>
              <a:srgbClr val="000000">
                <a:alpha val="0"/>
              </a:srgbClr>
            </a:solidFill>
            <a:ln>
              <a:noFill/>
            </a:ln>
          </p:spPr>
        </p:sp>
        <p:sp>
          <p:nvSpPr>
            <p:cNvPr id="179" name="Google Shape;179;p15"/>
            <p:cNvSpPr txBox="1"/>
            <p:nvPr/>
          </p:nvSpPr>
          <p:spPr>
            <a:xfrm>
              <a:off x="0" y="-85725"/>
              <a:ext cx="7958337" cy="1446610"/>
            </a:xfrm>
            <a:prstGeom prst="rect">
              <a:avLst/>
            </a:prstGeom>
            <a:noFill/>
            <a:ln>
              <a:noFill/>
            </a:ln>
          </p:spPr>
          <p:txBody>
            <a:bodyPr anchorCtr="0" anchor="t" bIns="0" lIns="0" spcFirstLastPara="1" rIns="0" wrap="square" tIns="0">
              <a:noAutofit/>
            </a:bodyPr>
            <a:lstStyle/>
            <a:p>
              <a:pPr indent="0" lvl="0" marL="0" marR="0" rtl="0" algn="ctr">
                <a:lnSpc>
                  <a:spcPct val="161538"/>
                </a:lnSpc>
                <a:spcBef>
                  <a:spcPts val="0"/>
                </a:spcBef>
                <a:spcAft>
                  <a:spcPts val="0"/>
                </a:spcAft>
                <a:buNone/>
              </a:pPr>
              <a:r>
                <a:rPr b="0" i="0" lang="en-US" sz="1625" u="none" cap="none" strike="noStrike">
                  <a:solidFill>
                    <a:srgbClr val="CFD0D8"/>
                  </a:solidFill>
                  <a:latin typeface="Arimo"/>
                  <a:ea typeface="Arimo"/>
                  <a:cs typeface="Arimo"/>
                  <a:sym typeface="Arimo"/>
                </a:rPr>
                <a:t>Reviewing previous work, researching existing anti-theft surveillance technologies, and brainstorming potential project directions.</a:t>
              </a:r>
              <a:endParaRPr/>
            </a:p>
          </p:txBody>
        </p:sp>
      </p:grpSp>
      <p:sp>
        <p:nvSpPr>
          <p:cNvPr id="180" name="Google Shape;180;p15"/>
          <p:cNvSpPr/>
          <p:nvPr/>
        </p:nvSpPr>
        <p:spPr>
          <a:xfrm>
            <a:off x="7478017" y="6964264"/>
            <a:ext cx="28575" cy="637890"/>
          </a:xfrm>
          <a:custGeom>
            <a:rect b="b" l="l" r="r" t="t"/>
            <a:pathLst>
              <a:path extrusionOk="0" h="850519" w="38100">
                <a:moveTo>
                  <a:pt x="0" y="19050"/>
                </a:moveTo>
                <a:cubicBezTo>
                  <a:pt x="0" y="8509"/>
                  <a:pt x="8509" y="0"/>
                  <a:pt x="19050" y="0"/>
                </a:cubicBezTo>
                <a:cubicBezTo>
                  <a:pt x="29591" y="0"/>
                  <a:pt x="38100" y="8509"/>
                  <a:pt x="38100" y="19050"/>
                </a:cubicBezTo>
                <a:lnTo>
                  <a:pt x="38100" y="831469"/>
                </a:lnTo>
                <a:cubicBezTo>
                  <a:pt x="38100" y="842010"/>
                  <a:pt x="29591" y="850519"/>
                  <a:pt x="19050" y="850519"/>
                </a:cubicBezTo>
                <a:cubicBezTo>
                  <a:pt x="8509" y="850519"/>
                  <a:pt x="0" y="842010"/>
                  <a:pt x="0" y="831469"/>
                </a:cubicBezTo>
                <a:close/>
              </a:path>
            </a:pathLst>
          </a:custGeom>
          <a:solidFill>
            <a:srgbClr val="5656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 name="Google Shape;181;p15"/>
          <p:cNvGrpSpPr/>
          <p:nvPr/>
        </p:nvGrpSpPr>
        <p:grpSpPr>
          <a:xfrm>
            <a:off x="7248376" y="6720334"/>
            <a:ext cx="487871" cy="487871"/>
            <a:chOff x="0" y="0"/>
            <a:chExt cx="650494" cy="650494"/>
          </a:xfrm>
        </p:grpSpPr>
        <p:sp>
          <p:nvSpPr>
            <p:cNvPr id="182" name="Google Shape;182;p15"/>
            <p:cNvSpPr/>
            <p:nvPr/>
          </p:nvSpPr>
          <p:spPr>
            <a:xfrm>
              <a:off x="6350" y="6350"/>
              <a:ext cx="637794" cy="637794"/>
            </a:xfrm>
            <a:custGeom>
              <a:rect b="b" l="l" r="r" t="t"/>
              <a:pathLst>
                <a:path extrusionOk="0" h="637794" w="637794">
                  <a:moveTo>
                    <a:pt x="0" y="119126"/>
                  </a:moveTo>
                  <a:cubicBezTo>
                    <a:pt x="0" y="53340"/>
                    <a:pt x="53340" y="0"/>
                    <a:pt x="119126" y="0"/>
                  </a:cubicBezTo>
                  <a:lnTo>
                    <a:pt x="518668" y="0"/>
                  </a:lnTo>
                  <a:cubicBezTo>
                    <a:pt x="584454" y="0"/>
                    <a:pt x="637794" y="53340"/>
                    <a:pt x="637794" y="119126"/>
                  </a:cubicBezTo>
                  <a:lnTo>
                    <a:pt x="637794" y="518668"/>
                  </a:lnTo>
                  <a:cubicBezTo>
                    <a:pt x="637794" y="584454"/>
                    <a:pt x="584454" y="637794"/>
                    <a:pt x="518668" y="637794"/>
                  </a:cubicBezTo>
                  <a:lnTo>
                    <a:pt x="119126" y="637794"/>
                  </a:lnTo>
                  <a:cubicBezTo>
                    <a:pt x="53340" y="637794"/>
                    <a:pt x="0" y="584454"/>
                    <a:pt x="0" y="518668"/>
                  </a:cubicBezTo>
                  <a:close/>
                </a:path>
              </a:pathLst>
            </a:custGeom>
            <a:solidFill>
              <a:srgbClr val="3D3D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5"/>
            <p:cNvSpPr/>
            <p:nvPr/>
          </p:nvSpPr>
          <p:spPr>
            <a:xfrm>
              <a:off x="0" y="0"/>
              <a:ext cx="650494" cy="650494"/>
            </a:xfrm>
            <a:custGeom>
              <a:rect b="b" l="l" r="r" t="t"/>
              <a:pathLst>
                <a:path extrusionOk="0" h="650494" w="650494">
                  <a:moveTo>
                    <a:pt x="0" y="125476"/>
                  </a:moveTo>
                  <a:cubicBezTo>
                    <a:pt x="0" y="56134"/>
                    <a:pt x="56134" y="0"/>
                    <a:pt x="125476" y="0"/>
                  </a:cubicBezTo>
                  <a:lnTo>
                    <a:pt x="525018" y="0"/>
                  </a:lnTo>
                  <a:lnTo>
                    <a:pt x="525018" y="6350"/>
                  </a:lnTo>
                  <a:lnTo>
                    <a:pt x="525018" y="0"/>
                  </a:lnTo>
                  <a:cubicBezTo>
                    <a:pt x="594233" y="0"/>
                    <a:pt x="650494" y="56134"/>
                    <a:pt x="650494" y="125476"/>
                  </a:cubicBezTo>
                  <a:lnTo>
                    <a:pt x="644144" y="125476"/>
                  </a:lnTo>
                  <a:lnTo>
                    <a:pt x="650494" y="125476"/>
                  </a:lnTo>
                  <a:lnTo>
                    <a:pt x="650494" y="525018"/>
                  </a:lnTo>
                  <a:lnTo>
                    <a:pt x="644144" y="525018"/>
                  </a:lnTo>
                  <a:lnTo>
                    <a:pt x="650494" y="525018"/>
                  </a:lnTo>
                  <a:cubicBezTo>
                    <a:pt x="650494" y="594233"/>
                    <a:pt x="594360" y="650494"/>
                    <a:pt x="525018" y="650494"/>
                  </a:cubicBezTo>
                  <a:lnTo>
                    <a:pt x="525018" y="644144"/>
                  </a:lnTo>
                  <a:lnTo>
                    <a:pt x="525018" y="650494"/>
                  </a:lnTo>
                  <a:lnTo>
                    <a:pt x="125476" y="650494"/>
                  </a:lnTo>
                  <a:lnTo>
                    <a:pt x="125476" y="644144"/>
                  </a:lnTo>
                  <a:lnTo>
                    <a:pt x="125476" y="650494"/>
                  </a:lnTo>
                  <a:cubicBezTo>
                    <a:pt x="56134" y="650494"/>
                    <a:pt x="0" y="594360"/>
                    <a:pt x="0" y="525018"/>
                  </a:cubicBezTo>
                  <a:lnTo>
                    <a:pt x="0" y="125476"/>
                  </a:lnTo>
                  <a:lnTo>
                    <a:pt x="6350" y="125476"/>
                  </a:lnTo>
                  <a:lnTo>
                    <a:pt x="0" y="125476"/>
                  </a:lnTo>
                  <a:moveTo>
                    <a:pt x="12700" y="125476"/>
                  </a:moveTo>
                  <a:lnTo>
                    <a:pt x="12700" y="525018"/>
                  </a:lnTo>
                  <a:lnTo>
                    <a:pt x="6350" y="525018"/>
                  </a:lnTo>
                  <a:lnTo>
                    <a:pt x="12700" y="525018"/>
                  </a:lnTo>
                  <a:cubicBezTo>
                    <a:pt x="12700" y="587248"/>
                    <a:pt x="63119" y="637794"/>
                    <a:pt x="125476" y="637794"/>
                  </a:cubicBezTo>
                  <a:lnTo>
                    <a:pt x="525018" y="637794"/>
                  </a:lnTo>
                  <a:cubicBezTo>
                    <a:pt x="587248" y="637794"/>
                    <a:pt x="637794" y="587375"/>
                    <a:pt x="637794" y="525018"/>
                  </a:cubicBezTo>
                  <a:lnTo>
                    <a:pt x="637794" y="125476"/>
                  </a:lnTo>
                  <a:cubicBezTo>
                    <a:pt x="637794" y="63246"/>
                    <a:pt x="587375" y="12700"/>
                    <a:pt x="525018" y="12700"/>
                  </a:cubicBezTo>
                  <a:lnTo>
                    <a:pt x="125476" y="12700"/>
                  </a:lnTo>
                  <a:lnTo>
                    <a:pt x="125476" y="6350"/>
                  </a:lnTo>
                  <a:lnTo>
                    <a:pt x="125476" y="12700"/>
                  </a:lnTo>
                  <a:cubicBezTo>
                    <a:pt x="63119" y="12700"/>
                    <a:pt x="12700" y="63119"/>
                    <a:pt x="12700" y="125476"/>
                  </a:cubicBezTo>
                  <a:close/>
                </a:path>
              </a:pathLst>
            </a:custGeom>
            <a:solidFill>
              <a:srgbClr val="5656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5"/>
          <p:cNvGrpSpPr/>
          <p:nvPr/>
        </p:nvGrpSpPr>
        <p:grpSpPr>
          <a:xfrm>
            <a:off x="7332836" y="6764907"/>
            <a:ext cx="318939" cy="398710"/>
            <a:chOff x="0" y="0"/>
            <a:chExt cx="425252" cy="531613"/>
          </a:xfrm>
        </p:grpSpPr>
        <p:sp>
          <p:nvSpPr>
            <p:cNvPr id="185" name="Google Shape;185;p15"/>
            <p:cNvSpPr/>
            <p:nvPr/>
          </p:nvSpPr>
          <p:spPr>
            <a:xfrm>
              <a:off x="0" y="0"/>
              <a:ext cx="425252" cy="531613"/>
            </a:xfrm>
            <a:custGeom>
              <a:rect b="b" l="l" r="r" t="t"/>
              <a:pathLst>
                <a:path extrusionOk="0" h="531613" w="425252">
                  <a:moveTo>
                    <a:pt x="0" y="0"/>
                  </a:moveTo>
                  <a:lnTo>
                    <a:pt x="425252" y="0"/>
                  </a:lnTo>
                  <a:lnTo>
                    <a:pt x="425252" y="531613"/>
                  </a:lnTo>
                  <a:lnTo>
                    <a:pt x="0" y="531613"/>
                  </a:lnTo>
                  <a:close/>
                </a:path>
              </a:pathLst>
            </a:custGeom>
            <a:solidFill>
              <a:srgbClr val="000000">
                <a:alpha val="0"/>
              </a:srgbClr>
            </a:solidFill>
            <a:ln>
              <a:noFill/>
            </a:ln>
          </p:spPr>
        </p:sp>
        <p:sp>
          <p:nvSpPr>
            <p:cNvPr id="186" name="Google Shape;186;p15"/>
            <p:cNvSpPr txBox="1"/>
            <p:nvPr/>
          </p:nvSpPr>
          <p:spPr>
            <a:xfrm>
              <a:off x="0" y="38100"/>
              <a:ext cx="425252" cy="49351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1" i="0" lang="en-US" sz="2499" u="none" cap="none" strike="noStrike">
                  <a:solidFill>
                    <a:srgbClr val="CFD0D8"/>
                  </a:solidFill>
                  <a:latin typeface="Arimo"/>
                  <a:ea typeface="Arimo"/>
                  <a:cs typeface="Arimo"/>
                  <a:sym typeface="Arimo"/>
                </a:rPr>
                <a:t>2</a:t>
              </a:r>
              <a:endParaRPr/>
            </a:p>
          </p:txBody>
        </p:sp>
      </p:grpSp>
      <p:grpSp>
        <p:nvGrpSpPr>
          <p:cNvPr id="187" name="Google Shape;187;p15"/>
          <p:cNvGrpSpPr/>
          <p:nvPr/>
        </p:nvGrpSpPr>
        <p:grpSpPr>
          <a:xfrm>
            <a:off x="6163270" y="7800529"/>
            <a:ext cx="2658070" cy="346471"/>
            <a:chOff x="0" y="-19050"/>
            <a:chExt cx="3544093" cy="461962"/>
          </a:xfrm>
        </p:grpSpPr>
        <p:sp>
          <p:nvSpPr>
            <p:cNvPr id="188" name="Google Shape;188;p15"/>
            <p:cNvSpPr/>
            <p:nvPr/>
          </p:nvSpPr>
          <p:spPr>
            <a:xfrm>
              <a:off x="0" y="0"/>
              <a:ext cx="3544093" cy="442912"/>
            </a:xfrm>
            <a:custGeom>
              <a:rect b="b" l="l" r="r" t="t"/>
              <a:pathLst>
                <a:path extrusionOk="0" h="442912" w="3544093">
                  <a:moveTo>
                    <a:pt x="0" y="0"/>
                  </a:moveTo>
                  <a:lnTo>
                    <a:pt x="3544093" y="0"/>
                  </a:lnTo>
                  <a:lnTo>
                    <a:pt x="3544093" y="442912"/>
                  </a:lnTo>
                  <a:lnTo>
                    <a:pt x="0" y="442912"/>
                  </a:lnTo>
                  <a:close/>
                </a:path>
              </a:pathLst>
            </a:custGeom>
            <a:solidFill>
              <a:srgbClr val="000000">
                <a:alpha val="0"/>
              </a:srgbClr>
            </a:solidFill>
            <a:ln>
              <a:noFill/>
            </a:ln>
          </p:spPr>
        </p:sp>
        <p:sp>
          <p:nvSpPr>
            <p:cNvPr id="189" name="Google Shape;189;p15"/>
            <p:cNvSpPr txBox="1"/>
            <p:nvPr/>
          </p:nvSpPr>
          <p:spPr>
            <a:xfrm>
              <a:off x="0" y="-19050"/>
              <a:ext cx="3544093" cy="461962"/>
            </a:xfrm>
            <a:prstGeom prst="rect">
              <a:avLst/>
            </a:prstGeom>
            <a:noFill/>
            <a:ln>
              <a:noFill/>
            </a:ln>
          </p:spPr>
          <p:txBody>
            <a:bodyPr anchorCtr="0" anchor="t" bIns="0" lIns="0" spcFirstLastPara="1" rIns="0" wrap="square" tIns="0">
              <a:noAutofit/>
            </a:bodyPr>
            <a:lstStyle/>
            <a:p>
              <a:pPr indent="0" lvl="0" marL="0" marR="0" rtl="0" algn="ctr">
                <a:lnSpc>
                  <a:spcPct val="124248"/>
                </a:lnSpc>
                <a:spcBef>
                  <a:spcPts val="0"/>
                </a:spcBef>
                <a:spcAft>
                  <a:spcPts val="0"/>
                </a:spcAft>
                <a:buNone/>
              </a:pPr>
              <a:r>
                <a:rPr b="1" i="0" lang="en-US" sz="2062" u="none" cap="none" strike="noStrike">
                  <a:solidFill>
                    <a:srgbClr val="CFD0D8"/>
                  </a:solidFill>
                  <a:latin typeface="Arimo"/>
                  <a:ea typeface="Arimo"/>
                  <a:cs typeface="Arimo"/>
                  <a:sym typeface="Arimo"/>
                </a:rPr>
                <a:t>September</a:t>
              </a:r>
              <a:endParaRPr/>
            </a:p>
          </p:txBody>
        </p:sp>
      </p:grpSp>
      <p:grpSp>
        <p:nvGrpSpPr>
          <p:cNvPr id="190" name="Google Shape;190;p15"/>
          <p:cNvGrpSpPr/>
          <p:nvPr/>
        </p:nvGrpSpPr>
        <p:grpSpPr>
          <a:xfrm>
            <a:off x="4507855" y="8210252"/>
            <a:ext cx="5968901" cy="1084958"/>
            <a:chOff x="0" y="-85725"/>
            <a:chExt cx="7958535" cy="1446610"/>
          </a:xfrm>
        </p:grpSpPr>
        <p:sp>
          <p:nvSpPr>
            <p:cNvPr id="191" name="Google Shape;191;p15"/>
            <p:cNvSpPr/>
            <p:nvPr/>
          </p:nvSpPr>
          <p:spPr>
            <a:xfrm>
              <a:off x="0" y="0"/>
              <a:ext cx="7958535" cy="1360885"/>
            </a:xfrm>
            <a:custGeom>
              <a:rect b="b" l="l" r="r" t="t"/>
              <a:pathLst>
                <a:path extrusionOk="0" h="1360885" w="7958535">
                  <a:moveTo>
                    <a:pt x="0" y="0"/>
                  </a:moveTo>
                  <a:lnTo>
                    <a:pt x="7958535" y="0"/>
                  </a:lnTo>
                  <a:lnTo>
                    <a:pt x="7958535" y="1360885"/>
                  </a:lnTo>
                  <a:lnTo>
                    <a:pt x="0" y="1360885"/>
                  </a:lnTo>
                  <a:close/>
                </a:path>
              </a:pathLst>
            </a:custGeom>
            <a:solidFill>
              <a:srgbClr val="000000">
                <a:alpha val="0"/>
              </a:srgbClr>
            </a:solidFill>
            <a:ln>
              <a:noFill/>
            </a:ln>
          </p:spPr>
        </p:sp>
        <p:sp>
          <p:nvSpPr>
            <p:cNvPr id="192" name="Google Shape;192;p15"/>
            <p:cNvSpPr txBox="1"/>
            <p:nvPr/>
          </p:nvSpPr>
          <p:spPr>
            <a:xfrm>
              <a:off x="0" y="-85725"/>
              <a:ext cx="7958535" cy="1446610"/>
            </a:xfrm>
            <a:prstGeom prst="rect">
              <a:avLst/>
            </a:prstGeom>
            <a:noFill/>
            <a:ln>
              <a:noFill/>
            </a:ln>
          </p:spPr>
          <p:txBody>
            <a:bodyPr anchorCtr="0" anchor="t" bIns="0" lIns="0" spcFirstLastPara="1" rIns="0" wrap="square" tIns="0">
              <a:noAutofit/>
            </a:bodyPr>
            <a:lstStyle/>
            <a:p>
              <a:pPr indent="0" lvl="0" marL="0" marR="0" rtl="0" algn="ctr">
                <a:lnSpc>
                  <a:spcPct val="161538"/>
                </a:lnSpc>
                <a:spcBef>
                  <a:spcPts val="0"/>
                </a:spcBef>
                <a:spcAft>
                  <a:spcPts val="0"/>
                </a:spcAft>
                <a:buNone/>
              </a:pPr>
              <a:r>
                <a:rPr b="0" i="0" lang="en-US" sz="1625" u="none" cap="none" strike="noStrike">
                  <a:solidFill>
                    <a:srgbClr val="CFD0D8"/>
                  </a:solidFill>
                  <a:latin typeface="Arimo"/>
                  <a:ea typeface="Arimo"/>
                  <a:cs typeface="Arimo"/>
                  <a:sym typeface="Arimo"/>
                </a:rPr>
                <a:t>Working on refining the initial idea, developing a comprehensive project presentation, and outlining key features and functionalities.</a:t>
              </a:r>
              <a:endParaRPr/>
            </a:p>
          </p:txBody>
        </p:sp>
      </p:grpSp>
      <p:sp>
        <p:nvSpPr>
          <p:cNvPr id="193" name="Google Shape;193;p15"/>
          <p:cNvSpPr/>
          <p:nvPr/>
        </p:nvSpPr>
        <p:spPr>
          <a:xfrm>
            <a:off x="10781259" y="6326386"/>
            <a:ext cx="28575" cy="637889"/>
          </a:xfrm>
          <a:custGeom>
            <a:rect b="b" l="l" r="r" t="t"/>
            <a:pathLst>
              <a:path extrusionOk="0" h="850519" w="38100">
                <a:moveTo>
                  <a:pt x="0" y="19050"/>
                </a:moveTo>
                <a:cubicBezTo>
                  <a:pt x="0" y="8509"/>
                  <a:pt x="8509" y="0"/>
                  <a:pt x="19050" y="0"/>
                </a:cubicBezTo>
                <a:cubicBezTo>
                  <a:pt x="29591" y="0"/>
                  <a:pt x="38100" y="8509"/>
                  <a:pt x="38100" y="19050"/>
                </a:cubicBezTo>
                <a:lnTo>
                  <a:pt x="38100" y="831469"/>
                </a:lnTo>
                <a:cubicBezTo>
                  <a:pt x="38100" y="842010"/>
                  <a:pt x="29591" y="850519"/>
                  <a:pt x="19050" y="850519"/>
                </a:cubicBezTo>
                <a:cubicBezTo>
                  <a:pt x="8509" y="850519"/>
                  <a:pt x="0" y="842010"/>
                  <a:pt x="0" y="831469"/>
                </a:cubicBezTo>
                <a:close/>
              </a:path>
            </a:pathLst>
          </a:custGeom>
          <a:solidFill>
            <a:srgbClr val="5656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 name="Google Shape;194;p15"/>
          <p:cNvGrpSpPr/>
          <p:nvPr/>
        </p:nvGrpSpPr>
        <p:grpSpPr>
          <a:xfrm>
            <a:off x="10551616" y="6720334"/>
            <a:ext cx="487871" cy="487871"/>
            <a:chOff x="0" y="0"/>
            <a:chExt cx="650494" cy="650494"/>
          </a:xfrm>
        </p:grpSpPr>
        <p:sp>
          <p:nvSpPr>
            <p:cNvPr id="195" name="Google Shape;195;p15"/>
            <p:cNvSpPr/>
            <p:nvPr/>
          </p:nvSpPr>
          <p:spPr>
            <a:xfrm>
              <a:off x="6350" y="6350"/>
              <a:ext cx="637794" cy="637794"/>
            </a:xfrm>
            <a:custGeom>
              <a:rect b="b" l="l" r="r" t="t"/>
              <a:pathLst>
                <a:path extrusionOk="0" h="637794" w="637794">
                  <a:moveTo>
                    <a:pt x="0" y="119126"/>
                  </a:moveTo>
                  <a:cubicBezTo>
                    <a:pt x="0" y="53340"/>
                    <a:pt x="53340" y="0"/>
                    <a:pt x="119126" y="0"/>
                  </a:cubicBezTo>
                  <a:lnTo>
                    <a:pt x="518668" y="0"/>
                  </a:lnTo>
                  <a:cubicBezTo>
                    <a:pt x="584454" y="0"/>
                    <a:pt x="637794" y="53340"/>
                    <a:pt x="637794" y="119126"/>
                  </a:cubicBezTo>
                  <a:lnTo>
                    <a:pt x="637794" y="518668"/>
                  </a:lnTo>
                  <a:cubicBezTo>
                    <a:pt x="637794" y="584454"/>
                    <a:pt x="584454" y="637794"/>
                    <a:pt x="518668" y="637794"/>
                  </a:cubicBezTo>
                  <a:lnTo>
                    <a:pt x="119126" y="637794"/>
                  </a:lnTo>
                  <a:cubicBezTo>
                    <a:pt x="53340" y="637794"/>
                    <a:pt x="0" y="584454"/>
                    <a:pt x="0" y="518668"/>
                  </a:cubicBezTo>
                  <a:close/>
                </a:path>
              </a:pathLst>
            </a:custGeom>
            <a:solidFill>
              <a:srgbClr val="3D3D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5"/>
            <p:cNvSpPr/>
            <p:nvPr/>
          </p:nvSpPr>
          <p:spPr>
            <a:xfrm>
              <a:off x="0" y="0"/>
              <a:ext cx="650494" cy="650494"/>
            </a:xfrm>
            <a:custGeom>
              <a:rect b="b" l="l" r="r" t="t"/>
              <a:pathLst>
                <a:path extrusionOk="0" h="650494" w="650494">
                  <a:moveTo>
                    <a:pt x="0" y="125476"/>
                  </a:moveTo>
                  <a:cubicBezTo>
                    <a:pt x="0" y="56134"/>
                    <a:pt x="56134" y="0"/>
                    <a:pt x="125476" y="0"/>
                  </a:cubicBezTo>
                  <a:lnTo>
                    <a:pt x="525018" y="0"/>
                  </a:lnTo>
                  <a:lnTo>
                    <a:pt x="525018" y="6350"/>
                  </a:lnTo>
                  <a:lnTo>
                    <a:pt x="525018" y="0"/>
                  </a:lnTo>
                  <a:cubicBezTo>
                    <a:pt x="594233" y="0"/>
                    <a:pt x="650494" y="56134"/>
                    <a:pt x="650494" y="125476"/>
                  </a:cubicBezTo>
                  <a:lnTo>
                    <a:pt x="644144" y="125476"/>
                  </a:lnTo>
                  <a:lnTo>
                    <a:pt x="650494" y="125476"/>
                  </a:lnTo>
                  <a:lnTo>
                    <a:pt x="650494" y="525018"/>
                  </a:lnTo>
                  <a:lnTo>
                    <a:pt x="644144" y="525018"/>
                  </a:lnTo>
                  <a:lnTo>
                    <a:pt x="650494" y="525018"/>
                  </a:lnTo>
                  <a:cubicBezTo>
                    <a:pt x="650494" y="594233"/>
                    <a:pt x="594360" y="650494"/>
                    <a:pt x="525018" y="650494"/>
                  </a:cubicBezTo>
                  <a:lnTo>
                    <a:pt x="525018" y="644144"/>
                  </a:lnTo>
                  <a:lnTo>
                    <a:pt x="525018" y="650494"/>
                  </a:lnTo>
                  <a:lnTo>
                    <a:pt x="125476" y="650494"/>
                  </a:lnTo>
                  <a:lnTo>
                    <a:pt x="125476" y="644144"/>
                  </a:lnTo>
                  <a:lnTo>
                    <a:pt x="125476" y="650494"/>
                  </a:lnTo>
                  <a:cubicBezTo>
                    <a:pt x="56134" y="650494"/>
                    <a:pt x="0" y="594360"/>
                    <a:pt x="0" y="525018"/>
                  </a:cubicBezTo>
                  <a:lnTo>
                    <a:pt x="0" y="125476"/>
                  </a:lnTo>
                  <a:lnTo>
                    <a:pt x="6350" y="125476"/>
                  </a:lnTo>
                  <a:lnTo>
                    <a:pt x="0" y="125476"/>
                  </a:lnTo>
                  <a:moveTo>
                    <a:pt x="12700" y="125476"/>
                  </a:moveTo>
                  <a:lnTo>
                    <a:pt x="12700" y="525018"/>
                  </a:lnTo>
                  <a:lnTo>
                    <a:pt x="6350" y="525018"/>
                  </a:lnTo>
                  <a:lnTo>
                    <a:pt x="12700" y="525018"/>
                  </a:lnTo>
                  <a:cubicBezTo>
                    <a:pt x="12700" y="587248"/>
                    <a:pt x="63119" y="637794"/>
                    <a:pt x="125476" y="637794"/>
                  </a:cubicBezTo>
                  <a:lnTo>
                    <a:pt x="525018" y="637794"/>
                  </a:lnTo>
                  <a:cubicBezTo>
                    <a:pt x="587248" y="637794"/>
                    <a:pt x="637794" y="587375"/>
                    <a:pt x="637794" y="525018"/>
                  </a:cubicBezTo>
                  <a:lnTo>
                    <a:pt x="637794" y="125476"/>
                  </a:lnTo>
                  <a:cubicBezTo>
                    <a:pt x="637794" y="63246"/>
                    <a:pt x="587375" y="12700"/>
                    <a:pt x="525018" y="12700"/>
                  </a:cubicBezTo>
                  <a:lnTo>
                    <a:pt x="125476" y="12700"/>
                  </a:lnTo>
                  <a:lnTo>
                    <a:pt x="125476" y="6350"/>
                  </a:lnTo>
                  <a:lnTo>
                    <a:pt x="125476" y="12700"/>
                  </a:lnTo>
                  <a:cubicBezTo>
                    <a:pt x="63119" y="12700"/>
                    <a:pt x="12700" y="63119"/>
                    <a:pt x="12700" y="125476"/>
                  </a:cubicBezTo>
                  <a:close/>
                </a:path>
              </a:pathLst>
            </a:custGeom>
            <a:solidFill>
              <a:srgbClr val="5656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5"/>
          <p:cNvGrpSpPr/>
          <p:nvPr/>
        </p:nvGrpSpPr>
        <p:grpSpPr>
          <a:xfrm>
            <a:off x="10636076" y="6764907"/>
            <a:ext cx="318939" cy="398710"/>
            <a:chOff x="0" y="0"/>
            <a:chExt cx="425252" cy="531613"/>
          </a:xfrm>
        </p:grpSpPr>
        <p:sp>
          <p:nvSpPr>
            <p:cNvPr id="198" name="Google Shape;198;p15"/>
            <p:cNvSpPr/>
            <p:nvPr/>
          </p:nvSpPr>
          <p:spPr>
            <a:xfrm>
              <a:off x="0" y="0"/>
              <a:ext cx="425252" cy="531613"/>
            </a:xfrm>
            <a:custGeom>
              <a:rect b="b" l="l" r="r" t="t"/>
              <a:pathLst>
                <a:path extrusionOk="0" h="531613" w="425252">
                  <a:moveTo>
                    <a:pt x="0" y="0"/>
                  </a:moveTo>
                  <a:lnTo>
                    <a:pt x="425252" y="0"/>
                  </a:lnTo>
                  <a:lnTo>
                    <a:pt x="425252" y="531613"/>
                  </a:lnTo>
                  <a:lnTo>
                    <a:pt x="0" y="531613"/>
                  </a:lnTo>
                  <a:close/>
                </a:path>
              </a:pathLst>
            </a:custGeom>
            <a:solidFill>
              <a:srgbClr val="000000">
                <a:alpha val="0"/>
              </a:srgbClr>
            </a:solidFill>
            <a:ln>
              <a:noFill/>
            </a:ln>
          </p:spPr>
        </p:sp>
        <p:sp>
          <p:nvSpPr>
            <p:cNvPr id="199" name="Google Shape;199;p15"/>
            <p:cNvSpPr txBox="1"/>
            <p:nvPr/>
          </p:nvSpPr>
          <p:spPr>
            <a:xfrm>
              <a:off x="0" y="38100"/>
              <a:ext cx="425252" cy="49351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1" i="0" lang="en-US" sz="2499" u="none" cap="none" strike="noStrike">
                  <a:solidFill>
                    <a:srgbClr val="CFD0D8"/>
                  </a:solidFill>
                  <a:latin typeface="Arimo"/>
                  <a:ea typeface="Arimo"/>
                  <a:cs typeface="Arimo"/>
                  <a:sym typeface="Arimo"/>
                </a:rPr>
                <a:t>3</a:t>
              </a:r>
              <a:endParaRPr/>
            </a:p>
          </p:txBody>
        </p:sp>
      </p:grpSp>
      <p:grpSp>
        <p:nvGrpSpPr>
          <p:cNvPr id="200" name="Google Shape;200;p15"/>
          <p:cNvGrpSpPr/>
          <p:nvPr/>
        </p:nvGrpSpPr>
        <p:grpSpPr>
          <a:xfrm>
            <a:off x="9466510" y="4959252"/>
            <a:ext cx="2658070" cy="346471"/>
            <a:chOff x="0" y="-19050"/>
            <a:chExt cx="3544093" cy="461962"/>
          </a:xfrm>
        </p:grpSpPr>
        <p:sp>
          <p:nvSpPr>
            <p:cNvPr id="201" name="Google Shape;201;p15"/>
            <p:cNvSpPr/>
            <p:nvPr/>
          </p:nvSpPr>
          <p:spPr>
            <a:xfrm>
              <a:off x="0" y="0"/>
              <a:ext cx="3544093" cy="442912"/>
            </a:xfrm>
            <a:custGeom>
              <a:rect b="b" l="l" r="r" t="t"/>
              <a:pathLst>
                <a:path extrusionOk="0" h="442912" w="3544093">
                  <a:moveTo>
                    <a:pt x="0" y="0"/>
                  </a:moveTo>
                  <a:lnTo>
                    <a:pt x="3544093" y="0"/>
                  </a:lnTo>
                  <a:lnTo>
                    <a:pt x="3544093" y="442912"/>
                  </a:lnTo>
                  <a:lnTo>
                    <a:pt x="0" y="442912"/>
                  </a:lnTo>
                  <a:close/>
                </a:path>
              </a:pathLst>
            </a:custGeom>
            <a:solidFill>
              <a:srgbClr val="000000">
                <a:alpha val="0"/>
              </a:srgbClr>
            </a:solidFill>
            <a:ln>
              <a:noFill/>
            </a:ln>
          </p:spPr>
        </p:sp>
        <p:sp>
          <p:nvSpPr>
            <p:cNvPr id="202" name="Google Shape;202;p15"/>
            <p:cNvSpPr txBox="1"/>
            <p:nvPr/>
          </p:nvSpPr>
          <p:spPr>
            <a:xfrm>
              <a:off x="0" y="-19050"/>
              <a:ext cx="3544093" cy="461962"/>
            </a:xfrm>
            <a:prstGeom prst="rect">
              <a:avLst/>
            </a:prstGeom>
            <a:noFill/>
            <a:ln>
              <a:noFill/>
            </a:ln>
          </p:spPr>
          <p:txBody>
            <a:bodyPr anchorCtr="0" anchor="t" bIns="0" lIns="0" spcFirstLastPara="1" rIns="0" wrap="square" tIns="0">
              <a:noAutofit/>
            </a:bodyPr>
            <a:lstStyle/>
            <a:p>
              <a:pPr indent="0" lvl="0" marL="0" marR="0" rtl="0" algn="ctr">
                <a:lnSpc>
                  <a:spcPct val="124248"/>
                </a:lnSpc>
                <a:spcBef>
                  <a:spcPts val="0"/>
                </a:spcBef>
                <a:spcAft>
                  <a:spcPts val="0"/>
                </a:spcAft>
                <a:buNone/>
              </a:pPr>
              <a:r>
                <a:rPr b="1" i="0" lang="en-US" sz="2062" u="none" cap="none" strike="noStrike">
                  <a:solidFill>
                    <a:srgbClr val="CFD0D8"/>
                  </a:solidFill>
                  <a:latin typeface="Arimo"/>
                  <a:ea typeface="Arimo"/>
                  <a:cs typeface="Arimo"/>
                  <a:sym typeface="Arimo"/>
                </a:rPr>
                <a:t>October</a:t>
              </a:r>
              <a:endParaRPr/>
            </a:p>
          </p:txBody>
        </p:sp>
      </p:grpSp>
      <p:grpSp>
        <p:nvGrpSpPr>
          <p:cNvPr id="203" name="Google Shape;203;p15"/>
          <p:cNvGrpSpPr/>
          <p:nvPr/>
        </p:nvGrpSpPr>
        <p:grpSpPr>
          <a:xfrm>
            <a:off x="7811095" y="5368975"/>
            <a:ext cx="5968901" cy="744736"/>
            <a:chOff x="0" y="-85725"/>
            <a:chExt cx="7958535" cy="992982"/>
          </a:xfrm>
        </p:grpSpPr>
        <p:sp>
          <p:nvSpPr>
            <p:cNvPr id="204" name="Google Shape;204;p15"/>
            <p:cNvSpPr/>
            <p:nvPr/>
          </p:nvSpPr>
          <p:spPr>
            <a:xfrm>
              <a:off x="0" y="0"/>
              <a:ext cx="7958535" cy="907257"/>
            </a:xfrm>
            <a:custGeom>
              <a:rect b="b" l="l" r="r" t="t"/>
              <a:pathLst>
                <a:path extrusionOk="0" h="907257" w="7958535">
                  <a:moveTo>
                    <a:pt x="0" y="0"/>
                  </a:moveTo>
                  <a:lnTo>
                    <a:pt x="7958535" y="0"/>
                  </a:lnTo>
                  <a:lnTo>
                    <a:pt x="7958535" y="907257"/>
                  </a:lnTo>
                  <a:lnTo>
                    <a:pt x="0" y="907257"/>
                  </a:lnTo>
                  <a:close/>
                </a:path>
              </a:pathLst>
            </a:custGeom>
            <a:solidFill>
              <a:srgbClr val="000000">
                <a:alpha val="0"/>
              </a:srgbClr>
            </a:solidFill>
            <a:ln>
              <a:noFill/>
            </a:ln>
          </p:spPr>
        </p:sp>
        <p:sp>
          <p:nvSpPr>
            <p:cNvPr id="205" name="Google Shape;205;p15"/>
            <p:cNvSpPr txBox="1"/>
            <p:nvPr/>
          </p:nvSpPr>
          <p:spPr>
            <a:xfrm>
              <a:off x="0" y="-85725"/>
              <a:ext cx="7958535" cy="992982"/>
            </a:xfrm>
            <a:prstGeom prst="rect">
              <a:avLst/>
            </a:prstGeom>
            <a:noFill/>
            <a:ln>
              <a:noFill/>
            </a:ln>
          </p:spPr>
          <p:txBody>
            <a:bodyPr anchorCtr="0" anchor="t" bIns="0" lIns="0" spcFirstLastPara="1" rIns="0" wrap="square" tIns="0">
              <a:noAutofit/>
            </a:bodyPr>
            <a:lstStyle/>
            <a:p>
              <a:pPr indent="0" lvl="0" marL="0" marR="0" rtl="0" algn="ctr">
                <a:lnSpc>
                  <a:spcPct val="161538"/>
                </a:lnSpc>
                <a:spcBef>
                  <a:spcPts val="0"/>
                </a:spcBef>
                <a:spcAft>
                  <a:spcPts val="0"/>
                </a:spcAft>
                <a:buNone/>
              </a:pPr>
              <a:r>
                <a:rPr b="0" i="0" lang="en-US" sz="1625" u="none" cap="none" strike="noStrike">
                  <a:solidFill>
                    <a:srgbClr val="CFD0D8"/>
                  </a:solidFill>
                  <a:latin typeface="Arimo"/>
                  <a:ea typeface="Arimo"/>
                  <a:cs typeface="Arimo"/>
                  <a:sym typeface="Arimo"/>
                </a:rPr>
                <a:t>Beginning work on the physical model, setting up the basic camera and alarm system, and testing initial prototypes.</a:t>
              </a:r>
              <a:endParaRPr/>
            </a:p>
          </p:txBody>
        </p:sp>
      </p:grpSp>
      <p:sp>
        <p:nvSpPr>
          <p:cNvPr id="206" name="Google Shape;206;p15"/>
          <p:cNvSpPr/>
          <p:nvPr/>
        </p:nvSpPr>
        <p:spPr>
          <a:xfrm>
            <a:off x="14084499" y="6964264"/>
            <a:ext cx="28575" cy="637890"/>
          </a:xfrm>
          <a:custGeom>
            <a:rect b="b" l="l" r="r" t="t"/>
            <a:pathLst>
              <a:path extrusionOk="0" h="850519" w="38100">
                <a:moveTo>
                  <a:pt x="0" y="19050"/>
                </a:moveTo>
                <a:cubicBezTo>
                  <a:pt x="0" y="8509"/>
                  <a:pt x="8509" y="0"/>
                  <a:pt x="19050" y="0"/>
                </a:cubicBezTo>
                <a:cubicBezTo>
                  <a:pt x="29591" y="0"/>
                  <a:pt x="38100" y="8509"/>
                  <a:pt x="38100" y="19050"/>
                </a:cubicBezTo>
                <a:lnTo>
                  <a:pt x="38100" y="831469"/>
                </a:lnTo>
                <a:cubicBezTo>
                  <a:pt x="38100" y="842010"/>
                  <a:pt x="29591" y="850519"/>
                  <a:pt x="19050" y="850519"/>
                </a:cubicBezTo>
                <a:cubicBezTo>
                  <a:pt x="8509" y="850519"/>
                  <a:pt x="0" y="842010"/>
                  <a:pt x="0" y="831469"/>
                </a:cubicBezTo>
                <a:close/>
              </a:path>
            </a:pathLst>
          </a:custGeom>
          <a:solidFill>
            <a:srgbClr val="5656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 name="Google Shape;207;p15"/>
          <p:cNvGrpSpPr/>
          <p:nvPr/>
        </p:nvGrpSpPr>
        <p:grpSpPr>
          <a:xfrm>
            <a:off x="13854856" y="6720334"/>
            <a:ext cx="487871" cy="487871"/>
            <a:chOff x="0" y="0"/>
            <a:chExt cx="650494" cy="650494"/>
          </a:xfrm>
        </p:grpSpPr>
        <p:sp>
          <p:nvSpPr>
            <p:cNvPr id="208" name="Google Shape;208;p15"/>
            <p:cNvSpPr/>
            <p:nvPr/>
          </p:nvSpPr>
          <p:spPr>
            <a:xfrm>
              <a:off x="6350" y="6350"/>
              <a:ext cx="637794" cy="637794"/>
            </a:xfrm>
            <a:custGeom>
              <a:rect b="b" l="l" r="r" t="t"/>
              <a:pathLst>
                <a:path extrusionOk="0" h="637794" w="637794">
                  <a:moveTo>
                    <a:pt x="0" y="119126"/>
                  </a:moveTo>
                  <a:cubicBezTo>
                    <a:pt x="0" y="53340"/>
                    <a:pt x="53340" y="0"/>
                    <a:pt x="119126" y="0"/>
                  </a:cubicBezTo>
                  <a:lnTo>
                    <a:pt x="518668" y="0"/>
                  </a:lnTo>
                  <a:cubicBezTo>
                    <a:pt x="584454" y="0"/>
                    <a:pt x="637794" y="53340"/>
                    <a:pt x="637794" y="119126"/>
                  </a:cubicBezTo>
                  <a:lnTo>
                    <a:pt x="637794" y="518668"/>
                  </a:lnTo>
                  <a:cubicBezTo>
                    <a:pt x="637794" y="584454"/>
                    <a:pt x="584454" y="637794"/>
                    <a:pt x="518668" y="637794"/>
                  </a:cubicBezTo>
                  <a:lnTo>
                    <a:pt x="119126" y="637794"/>
                  </a:lnTo>
                  <a:cubicBezTo>
                    <a:pt x="53340" y="637794"/>
                    <a:pt x="0" y="584454"/>
                    <a:pt x="0" y="518668"/>
                  </a:cubicBezTo>
                  <a:close/>
                </a:path>
              </a:pathLst>
            </a:custGeom>
            <a:solidFill>
              <a:srgbClr val="3D3D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5"/>
            <p:cNvSpPr/>
            <p:nvPr/>
          </p:nvSpPr>
          <p:spPr>
            <a:xfrm>
              <a:off x="0" y="0"/>
              <a:ext cx="650494" cy="650494"/>
            </a:xfrm>
            <a:custGeom>
              <a:rect b="b" l="l" r="r" t="t"/>
              <a:pathLst>
                <a:path extrusionOk="0" h="650494" w="650494">
                  <a:moveTo>
                    <a:pt x="0" y="125476"/>
                  </a:moveTo>
                  <a:cubicBezTo>
                    <a:pt x="0" y="56134"/>
                    <a:pt x="56134" y="0"/>
                    <a:pt x="125476" y="0"/>
                  </a:cubicBezTo>
                  <a:lnTo>
                    <a:pt x="525018" y="0"/>
                  </a:lnTo>
                  <a:lnTo>
                    <a:pt x="525018" y="6350"/>
                  </a:lnTo>
                  <a:lnTo>
                    <a:pt x="525018" y="0"/>
                  </a:lnTo>
                  <a:cubicBezTo>
                    <a:pt x="594233" y="0"/>
                    <a:pt x="650494" y="56134"/>
                    <a:pt x="650494" y="125476"/>
                  </a:cubicBezTo>
                  <a:lnTo>
                    <a:pt x="644144" y="125476"/>
                  </a:lnTo>
                  <a:lnTo>
                    <a:pt x="650494" y="125476"/>
                  </a:lnTo>
                  <a:lnTo>
                    <a:pt x="650494" y="525018"/>
                  </a:lnTo>
                  <a:lnTo>
                    <a:pt x="644144" y="525018"/>
                  </a:lnTo>
                  <a:lnTo>
                    <a:pt x="650494" y="525018"/>
                  </a:lnTo>
                  <a:cubicBezTo>
                    <a:pt x="650494" y="594233"/>
                    <a:pt x="594360" y="650494"/>
                    <a:pt x="525018" y="650494"/>
                  </a:cubicBezTo>
                  <a:lnTo>
                    <a:pt x="525018" y="644144"/>
                  </a:lnTo>
                  <a:lnTo>
                    <a:pt x="525018" y="650494"/>
                  </a:lnTo>
                  <a:lnTo>
                    <a:pt x="125476" y="650494"/>
                  </a:lnTo>
                  <a:lnTo>
                    <a:pt x="125476" y="644144"/>
                  </a:lnTo>
                  <a:lnTo>
                    <a:pt x="125476" y="650494"/>
                  </a:lnTo>
                  <a:cubicBezTo>
                    <a:pt x="56134" y="650494"/>
                    <a:pt x="0" y="594360"/>
                    <a:pt x="0" y="525018"/>
                  </a:cubicBezTo>
                  <a:lnTo>
                    <a:pt x="0" y="125476"/>
                  </a:lnTo>
                  <a:lnTo>
                    <a:pt x="6350" y="125476"/>
                  </a:lnTo>
                  <a:lnTo>
                    <a:pt x="0" y="125476"/>
                  </a:lnTo>
                  <a:moveTo>
                    <a:pt x="12700" y="125476"/>
                  </a:moveTo>
                  <a:lnTo>
                    <a:pt x="12700" y="525018"/>
                  </a:lnTo>
                  <a:lnTo>
                    <a:pt x="6350" y="525018"/>
                  </a:lnTo>
                  <a:lnTo>
                    <a:pt x="12700" y="525018"/>
                  </a:lnTo>
                  <a:cubicBezTo>
                    <a:pt x="12700" y="587248"/>
                    <a:pt x="63119" y="637794"/>
                    <a:pt x="125476" y="637794"/>
                  </a:cubicBezTo>
                  <a:lnTo>
                    <a:pt x="525018" y="637794"/>
                  </a:lnTo>
                  <a:cubicBezTo>
                    <a:pt x="587248" y="637794"/>
                    <a:pt x="637794" y="587375"/>
                    <a:pt x="637794" y="525018"/>
                  </a:cubicBezTo>
                  <a:lnTo>
                    <a:pt x="637794" y="125476"/>
                  </a:lnTo>
                  <a:cubicBezTo>
                    <a:pt x="637794" y="63246"/>
                    <a:pt x="587375" y="12700"/>
                    <a:pt x="525018" y="12700"/>
                  </a:cubicBezTo>
                  <a:lnTo>
                    <a:pt x="125476" y="12700"/>
                  </a:lnTo>
                  <a:lnTo>
                    <a:pt x="125476" y="6350"/>
                  </a:lnTo>
                  <a:lnTo>
                    <a:pt x="125476" y="12700"/>
                  </a:lnTo>
                  <a:cubicBezTo>
                    <a:pt x="63119" y="12700"/>
                    <a:pt x="12700" y="63119"/>
                    <a:pt x="12700" y="125476"/>
                  </a:cubicBezTo>
                  <a:close/>
                </a:path>
              </a:pathLst>
            </a:custGeom>
            <a:solidFill>
              <a:srgbClr val="5656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 name="Google Shape;210;p15"/>
          <p:cNvGrpSpPr/>
          <p:nvPr/>
        </p:nvGrpSpPr>
        <p:grpSpPr>
          <a:xfrm>
            <a:off x="13939316" y="6764907"/>
            <a:ext cx="318939" cy="398710"/>
            <a:chOff x="0" y="0"/>
            <a:chExt cx="425252" cy="531613"/>
          </a:xfrm>
        </p:grpSpPr>
        <p:sp>
          <p:nvSpPr>
            <p:cNvPr id="211" name="Google Shape;211;p15"/>
            <p:cNvSpPr/>
            <p:nvPr/>
          </p:nvSpPr>
          <p:spPr>
            <a:xfrm>
              <a:off x="0" y="0"/>
              <a:ext cx="425252" cy="531613"/>
            </a:xfrm>
            <a:custGeom>
              <a:rect b="b" l="l" r="r" t="t"/>
              <a:pathLst>
                <a:path extrusionOk="0" h="531613" w="425252">
                  <a:moveTo>
                    <a:pt x="0" y="0"/>
                  </a:moveTo>
                  <a:lnTo>
                    <a:pt x="425252" y="0"/>
                  </a:lnTo>
                  <a:lnTo>
                    <a:pt x="425252" y="531613"/>
                  </a:lnTo>
                  <a:lnTo>
                    <a:pt x="0" y="531613"/>
                  </a:lnTo>
                  <a:close/>
                </a:path>
              </a:pathLst>
            </a:custGeom>
            <a:solidFill>
              <a:srgbClr val="000000">
                <a:alpha val="0"/>
              </a:srgbClr>
            </a:solidFill>
            <a:ln>
              <a:noFill/>
            </a:ln>
          </p:spPr>
        </p:sp>
        <p:sp>
          <p:nvSpPr>
            <p:cNvPr id="212" name="Google Shape;212;p15"/>
            <p:cNvSpPr txBox="1"/>
            <p:nvPr/>
          </p:nvSpPr>
          <p:spPr>
            <a:xfrm>
              <a:off x="0" y="38100"/>
              <a:ext cx="425252" cy="49351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1" i="0" lang="en-US" sz="2499" u="none" cap="none" strike="noStrike">
                  <a:solidFill>
                    <a:srgbClr val="CFD0D8"/>
                  </a:solidFill>
                  <a:latin typeface="Arimo"/>
                  <a:ea typeface="Arimo"/>
                  <a:cs typeface="Arimo"/>
                  <a:sym typeface="Arimo"/>
                </a:rPr>
                <a:t>4</a:t>
              </a:r>
              <a:endParaRPr/>
            </a:p>
          </p:txBody>
        </p:sp>
      </p:grpSp>
      <p:grpSp>
        <p:nvGrpSpPr>
          <p:cNvPr id="213" name="Google Shape;213;p15"/>
          <p:cNvGrpSpPr/>
          <p:nvPr/>
        </p:nvGrpSpPr>
        <p:grpSpPr>
          <a:xfrm>
            <a:off x="12769751" y="7800529"/>
            <a:ext cx="2658070" cy="346471"/>
            <a:chOff x="0" y="-19050"/>
            <a:chExt cx="3544093" cy="461962"/>
          </a:xfrm>
        </p:grpSpPr>
        <p:sp>
          <p:nvSpPr>
            <p:cNvPr id="214" name="Google Shape;214;p15"/>
            <p:cNvSpPr/>
            <p:nvPr/>
          </p:nvSpPr>
          <p:spPr>
            <a:xfrm>
              <a:off x="0" y="0"/>
              <a:ext cx="3544093" cy="442912"/>
            </a:xfrm>
            <a:custGeom>
              <a:rect b="b" l="l" r="r" t="t"/>
              <a:pathLst>
                <a:path extrusionOk="0" h="442912" w="3544093">
                  <a:moveTo>
                    <a:pt x="0" y="0"/>
                  </a:moveTo>
                  <a:lnTo>
                    <a:pt x="3544093" y="0"/>
                  </a:lnTo>
                  <a:lnTo>
                    <a:pt x="3544093" y="442912"/>
                  </a:lnTo>
                  <a:lnTo>
                    <a:pt x="0" y="442912"/>
                  </a:lnTo>
                  <a:close/>
                </a:path>
              </a:pathLst>
            </a:custGeom>
            <a:solidFill>
              <a:srgbClr val="000000">
                <a:alpha val="0"/>
              </a:srgbClr>
            </a:solidFill>
            <a:ln>
              <a:noFill/>
            </a:ln>
          </p:spPr>
        </p:sp>
        <p:sp>
          <p:nvSpPr>
            <p:cNvPr id="215" name="Google Shape;215;p15"/>
            <p:cNvSpPr txBox="1"/>
            <p:nvPr/>
          </p:nvSpPr>
          <p:spPr>
            <a:xfrm>
              <a:off x="0" y="-19050"/>
              <a:ext cx="3544093" cy="461962"/>
            </a:xfrm>
            <a:prstGeom prst="rect">
              <a:avLst/>
            </a:prstGeom>
            <a:noFill/>
            <a:ln>
              <a:noFill/>
            </a:ln>
          </p:spPr>
          <p:txBody>
            <a:bodyPr anchorCtr="0" anchor="t" bIns="0" lIns="0" spcFirstLastPara="1" rIns="0" wrap="square" tIns="0">
              <a:noAutofit/>
            </a:bodyPr>
            <a:lstStyle/>
            <a:p>
              <a:pPr indent="0" lvl="0" marL="0" marR="0" rtl="0" algn="ctr">
                <a:lnSpc>
                  <a:spcPct val="124248"/>
                </a:lnSpc>
                <a:spcBef>
                  <a:spcPts val="0"/>
                </a:spcBef>
                <a:spcAft>
                  <a:spcPts val="0"/>
                </a:spcAft>
                <a:buNone/>
              </a:pPr>
              <a:r>
                <a:rPr b="1" i="0" lang="en-US" sz="2062" u="none" cap="none" strike="noStrike">
                  <a:solidFill>
                    <a:srgbClr val="CFD0D8"/>
                  </a:solidFill>
                  <a:latin typeface="Arimo"/>
                  <a:ea typeface="Arimo"/>
                  <a:cs typeface="Arimo"/>
                  <a:sym typeface="Arimo"/>
                </a:rPr>
                <a:t>November</a:t>
              </a:r>
              <a:endParaRPr/>
            </a:p>
          </p:txBody>
        </p:sp>
      </p:grpSp>
      <p:grpSp>
        <p:nvGrpSpPr>
          <p:cNvPr id="216" name="Google Shape;216;p15"/>
          <p:cNvGrpSpPr/>
          <p:nvPr/>
        </p:nvGrpSpPr>
        <p:grpSpPr>
          <a:xfrm>
            <a:off x="11114335" y="8210252"/>
            <a:ext cx="5968901" cy="1084958"/>
            <a:chOff x="0" y="-85725"/>
            <a:chExt cx="7958535" cy="1446610"/>
          </a:xfrm>
        </p:grpSpPr>
        <p:sp>
          <p:nvSpPr>
            <p:cNvPr id="217" name="Google Shape;217;p15"/>
            <p:cNvSpPr/>
            <p:nvPr/>
          </p:nvSpPr>
          <p:spPr>
            <a:xfrm>
              <a:off x="0" y="0"/>
              <a:ext cx="7958535" cy="1360885"/>
            </a:xfrm>
            <a:custGeom>
              <a:rect b="b" l="l" r="r" t="t"/>
              <a:pathLst>
                <a:path extrusionOk="0" h="1360885" w="7958535">
                  <a:moveTo>
                    <a:pt x="0" y="0"/>
                  </a:moveTo>
                  <a:lnTo>
                    <a:pt x="7958535" y="0"/>
                  </a:lnTo>
                  <a:lnTo>
                    <a:pt x="7958535" y="1360885"/>
                  </a:lnTo>
                  <a:lnTo>
                    <a:pt x="0" y="1360885"/>
                  </a:lnTo>
                  <a:close/>
                </a:path>
              </a:pathLst>
            </a:custGeom>
            <a:solidFill>
              <a:srgbClr val="000000">
                <a:alpha val="0"/>
              </a:srgbClr>
            </a:solidFill>
            <a:ln>
              <a:noFill/>
            </a:ln>
          </p:spPr>
        </p:sp>
        <p:sp>
          <p:nvSpPr>
            <p:cNvPr id="218" name="Google Shape;218;p15"/>
            <p:cNvSpPr txBox="1"/>
            <p:nvPr/>
          </p:nvSpPr>
          <p:spPr>
            <a:xfrm>
              <a:off x="0" y="-85725"/>
              <a:ext cx="7958535" cy="1446610"/>
            </a:xfrm>
            <a:prstGeom prst="rect">
              <a:avLst/>
            </a:prstGeom>
            <a:noFill/>
            <a:ln>
              <a:noFill/>
            </a:ln>
          </p:spPr>
          <p:txBody>
            <a:bodyPr anchorCtr="0" anchor="t" bIns="0" lIns="0" spcFirstLastPara="1" rIns="0" wrap="square" tIns="0">
              <a:noAutofit/>
            </a:bodyPr>
            <a:lstStyle/>
            <a:p>
              <a:pPr indent="0" lvl="0" marL="0" marR="0" rtl="0" algn="ctr">
                <a:lnSpc>
                  <a:spcPct val="161538"/>
                </a:lnSpc>
                <a:spcBef>
                  <a:spcPts val="0"/>
                </a:spcBef>
                <a:spcAft>
                  <a:spcPts val="0"/>
                </a:spcAft>
                <a:buNone/>
              </a:pPr>
              <a:r>
                <a:rPr b="0" i="0" lang="en-US" sz="1625" u="none" cap="none" strike="noStrike">
                  <a:solidFill>
                    <a:srgbClr val="CFD0D8"/>
                  </a:solidFill>
                  <a:latin typeface="Arimo"/>
                  <a:ea typeface="Arimo"/>
                  <a:cs typeface="Arimo"/>
                  <a:sym typeface="Arimo"/>
                </a:rPr>
                <a:t>Continuing work on the physical model and setup, integrating advanced sensor technologies, and conducting thorough system testing and calibration.</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22" name="Shape 222"/>
        <p:cNvGrpSpPr/>
        <p:nvPr/>
      </p:nvGrpSpPr>
      <p:grpSpPr>
        <a:xfrm>
          <a:off x="0" y="0"/>
          <a:ext cx="0" cy="0"/>
          <a:chOff x="0" y="0"/>
          <a:chExt cx="0" cy="0"/>
        </a:xfrm>
      </p:grpSpPr>
      <p:sp>
        <p:nvSpPr>
          <p:cNvPr descr="preencoded.png" id="223" name="Google Shape;223;p16"/>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224" name="Google Shape;224;p16"/>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2A2A2D">
              <a:alpha val="89803"/>
            </a:srgbClr>
          </a:solidFill>
          <a:ln>
            <a:noFill/>
          </a:ln>
        </p:spPr>
      </p:sp>
      <p:grpSp>
        <p:nvGrpSpPr>
          <p:cNvPr id="225" name="Google Shape;225;p16"/>
          <p:cNvGrpSpPr/>
          <p:nvPr/>
        </p:nvGrpSpPr>
        <p:grpSpPr>
          <a:xfrm>
            <a:off x="992238" y="801150"/>
            <a:ext cx="9328513" cy="1021050"/>
            <a:chOff x="0" y="-57139"/>
            <a:chExt cx="12438017" cy="1361400"/>
          </a:xfrm>
        </p:grpSpPr>
        <p:sp>
          <p:nvSpPr>
            <p:cNvPr id="226" name="Google Shape;226;p16"/>
            <p:cNvSpPr/>
            <p:nvPr/>
          </p:nvSpPr>
          <p:spPr>
            <a:xfrm>
              <a:off x="0" y="0"/>
              <a:ext cx="11446866" cy="1304132"/>
            </a:xfrm>
            <a:custGeom>
              <a:rect b="b" l="l" r="r" t="t"/>
              <a:pathLst>
                <a:path extrusionOk="0" h="1304132" w="11446866">
                  <a:moveTo>
                    <a:pt x="0" y="0"/>
                  </a:moveTo>
                  <a:lnTo>
                    <a:pt x="11446866" y="0"/>
                  </a:lnTo>
                  <a:lnTo>
                    <a:pt x="11446866" y="1304132"/>
                  </a:lnTo>
                  <a:lnTo>
                    <a:pt x="0" y="1304132"/>
                  </a:lnTo>
                  <a:close/>
                </a:path>
              </a:pathLst>
            </a:custGeom>
            <a:solidFill>
              <a:srgbClr val="000000">
                <a:alpha val="0"/>
              </a:srgbClr>
            </a:solidFill>
            <a:ln>
              <a:noFill/>
            </a:ln>
          </p:spPr>
        </p:sp>
        <p:sp>
          <p:nvSpPr>
            <p:cNvPr id="227" name="Google Shape;227;p16"/>
            <p:cNvSpPr txBox="1"/>
            <p:nvPr/>
          </p:nvSpPr>
          <p:spPr>
            <a:xfrm>
              <a:off x="17" y="-57139"/>
              <a:ext cx="12438000" cy="1361400"/>
            </a:xfrm>
            <a:prstGeom prst="rect">
              <a:avLst/>
            </a:prstGeom>
            <a:noFill/>
            <a:ln>
              <a:noFill/>
            </a:ln>
          </p:spPr>
          <p:txBody>
            <a:bodyPr anchorCtr="0" anchor="t" bIns="0" lIns="0" spcFirstLastPara="1" rIns="0" wrap="square" tIns="0">
              <a:noAutofit/>
            </a:bodyPr>
            <a:lstStyle/>
            <a:p>
              <a:pPr indent="0" lvl="0" marL="0" marR="0" rtl="0" algn="l">
                <a:lnSpc>
                  <a:spcPct val="125522"/>
                </a:lnSpc>
                <a:spcBef>
                  <a:spcPts val="0"/>
                </a:spcBef>
                <a:spcAft>
                  <a:spcPts val="0"/>
                </a:spcAft>
                <a:buNone/>
              </a:pPr>
              <a:r>
                <a:rPr b="1" i="0" lang="en-US" sz="6124" u="none" cap="none" strike="noStrike">
                  <a:solidFill>
                    <a:srgbClr val="CBCCCE"/>
                  </a:solidFill>
                  <a:latin typeface="Arimo"/>
                  <a:ea typeface="Arimo"/>
                  <a:cs typeface="Arimo"/>
                  <a:sym typeface="Arimo"/>
                </a:rPr>
                <a:t>PROJECT</a:t>
              </a:r>
              <a:r>
                <a:rPr b="1" lang="en-US" sz="6124">
                  <a:solidFill>
                    <a:srgbClr val="CBCCCE"/>
                  </a:solidFill>
                  <a:latin typeface="Arimo"/>
                  <a:ea typeface="Arimo"/>
                  <a:cs typeface="Arimo"/>
                  <a:sym typeface="Arimo"/>
                </a:rPr>
                <a:t> </a:t>
              </a:r>
              <a:r>
                <a:rPr b="1" i="0" lang="en-US" sz="6124" u="none" cap="none" strike="noStrike">
                  <a:solidFill>
                    <a:srgbClr val="CBCCCE"/>
                  </a:solidFill>
                  <a:latin typeface="Arimo"/>
                  <a:ea typeface="Arimo"/>
                  <a:cs typeface="Arimo"/>
                  <a:sym typeface="Arimo"/>
                </a:rPr>
                <a:t>MILESTONES</a:t>
              </a:r>
              <a:endParaRPr/>
            </a:p>
          </p:txBody>
        </p:sp>
      </p:grpSp>
      <p:sp>
        <p:nvSpPr>
          <p:cNvPr id="228" name="Google Shape;228;p16"/>
          <p:cNvSpPr/>
          <p:nvPr/>
        </p:nvSpPr>
        <p:spPr>
          <a:xfrm>
            <a:off x="9129712" y="2275731"/>
            <a:ext cx="28575" cy="7167277"/>
          </a:xfrm>
          <a:custGeom>
            <a:rect b="b" l="l" r="r" t="t"/>
            <a:pathLst>
              <a:path extrusionOk="0" h="9556369" w="38100">
                <a:moveTo>
                  <a:pt x="0" y="19050"/>
                </a:moveTo>
                <a:cubicBezTo>
                  <a:pt x="0" y="8509"/>
                  <a:pt x="8509" y="0"/>
                  <a:pt x="19050" y="0"/>
                </a:cubicBezTo>
                <a:cubicBezTo>
                  <a:pt x="29591" y="0"/>
                  <a:pt x="38100" y="8509"/>
                  <a:pt x="38100" y="19050"/>
                </a:cubicBezTo>
                <a:lnTo>
                  <a:pt x="38100" y="9537319"/>
                </a:lnTo>
                <a:cubicBezTo>
                  <a:pt x="38100" y="9547860"/>
                  <a:pt x="29591" y="9556369"/>
                  <a:pt x="19050" y="9556369"/>
                </a:cubicBezTo>
                <a:cubicBezTo>
                  <a:pt x="8509" y="9556369"/>
                  <a:pt x="0" y="9547860"/>
                  <a:pt x="0" y="9537319"/>
                </a:cubicBezTo>
                <a:close/>
              </a:path>
            </a:pathLst>
          </a:custGeom>
          <a:solidFill>
            <a:srgbClr val="5656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6"/>
          <p:cNvSpPr/>
          <p:nvPr/>
        </p:nvSpPr>
        <p:spPr>
          <a:xfrm>
            <a:off x="8236967" y="2771626"/>
            <a:ext cx="680465" cy="28575"/>
          </a:xfrm>
          <a:custGeom>
            <a:rect b="b" l="l" r="r" t="t"/>
            <a:pathLst>
              <a:path extrusionOk="0" h="38100" w="907288">
                <a:moveTo>
                  <a:pt x="0" y="19050"/>
                </a:moveTo>
                <a:cubicBezTo>
                  <a:pt x="0" y="8509"/>
                  <a:pt x="8509" y="0"/>
                  <a:pt x="19050" y="0"/>
                </a:cubicBezTo>
                <a:lnTo>
                  <a:pt x="888238" y="0"/>
                </a:lnTo>
                <a:cubicBezTo>
                  <a:pt x="898779" y="0"/>
                  <a:pt x="907288" y="8509"/>
                  <a:pt x="907288" y="19050"/>
                </a:cubicBezTo>
                <a:cubicBezTo>
                  <a:pt x="907288" y="29591"/>
                  <a:pt x="898779" y="38100"/>
                  <a:pt x="888238" y="38100"/>
                </a:cubicBezTo>
                <a:lnTo>
                  <a:pt x="19050" y="38100"/>
                </a:lnTo>
                <a:cubicBezTo>
                  <a:pt x="8509" y="38100"/>
                  <a:pt x="0" y="29591"/>
                  <a:pt x="0" y="19050"/>
                </a:cubicBezTo>
                <a:close/>
              </a:path>
            </a:pathLst>
          </a:custGeom>
          <a:solidFill>
            <a:srgbClr val="5656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 name="Google Shape;230;p16"/>
          <p:cNvGrpSpPr/>
          <p:nvPr/>
        </p:nvGrpSpPr>
        <p:grpSpPr>
          <a:xfrm>
            <a:off x="8884071" y="2526060"/>
            <a:ext cx="519874" cy="519874"/>
            <a:chOff x="0" y="0"/>
            <a:chExt cx="693166" cy="693166"/>
          </a:xfrm>
        </p:grpSpPr>
        <p:sp>
          <p:nvSpPr>
            <p:cNvPr id="231" name="Google Shape;231;p16"/>
            <p:cNvSpPr/>
            <p:nvPr/>
          </p:nvSpPr>
          <p:spPr>
            <a:xfrm>
              <a:off x="6350" y="6350"/>
              <a:ext cx="680466" cy="680466"/>
            </a:xfrm>
            <a:custGeom>
              <a:rect b="b" l="l" r="r" t="t"/>
              <a:pathLst>
                <a:path extrusionOk="0" h="680466" w="680466">
                  <a:moveTo>
                    <a:pt x="0" y="127000"/>
                  </a:moveTo>
                  <a:cubicBezTo>
                    <a:pt x="0" y="56896"/>
                    <a:pt x="56896" y="0"/>
                    <a:pt x="127000" y="0"/>
                  </a:cubicBezTo>
                  <a:lnTo>
                    <a:pt x="553466" y="0"/>
                  </a:lnTo>
                  <a:cubicBezTo>
                    <a:pt x="623570" y="0"/>
                    <a:pt x="680466" y="56896"/>
                    <a:pt x="680466" y="127000"/>
                  </a:cubicBezTo>
                  <a:lnTo>
                    <a:pt x="680466" y="553466"/>
                  </a:lnTo>
                  <a:cubicBezTo>
                    <a:pt x="680466" y="623570"/>
                    <a:pt x="623570" y="680466"/>
                    <a:pt x="553466" y="680466"/>
                  </a:cubicBezTo>
                  <a:lnTo>
                    <a:pt x="127000" y="680466"/>
                  </a:lnTo>
                  <a:cubicBezTo>
                    <a:pt x="56896" y="680466"/>
                    <a:pt x="0" y="623570"/>
                    <a:pt x="0" y="553466"/>
                  </a:cubicBezTo>
                  <a:close/>
                </a:path>
              </a:pathLst>
            </a:custGeom>
            <a:solidFill>
              <a:srgbClr val="3D3D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6"/>
            <p:cNvSpPr/>
            <p:nvPr/>
          </p:nvSpPr>
          <p:spPr>
            <a:xfrm>
              <a:off x="0" y="0"/>
              <a:ext cx="693166" cy="693166"/>
            </a:xfrm>
            <a:custGeom>
              <a:rect b="b" l="l" r="r" t="t"/>
              <a:pathLst>
                <a:path extrusionOk="0" h="693166" w="693166">
                  <a:moveTo>
                    <a:pt x="0" y="133350"/>
                  </a:moveTo>
                  <a:cubicBezTo>
                    <a:pt x="0" y="59690"/>
                    <a:pt x="59690" y="0"/>
                    <a:pt x="133350" y="0"/>
                  </a:cubicBezTo>
                  <a:lnTo>
                    <a:pt x="559816" y="0"/>
                  </a:lnTo>
                  <a:lnTo>
                    <a:pt x="559816" y="6350"/>
                  </a:lnTo>
                  <a:lnTo>
                    <a:pt x="559816" y="0"/>
                  </a:lnTo>
                  <a:cubicBezTo>
                    <a:pt x="633476" y="0"/>
                    <a:pt x="693166" y="59690"/>
                    <a:pt x="693166" y="133350"/>
                  </a:cubicBezTo>
                  <a:lnTo>
                    <a:pt x="686816" y="133350"/>
                  </a:lnTo>
                  <a:lnTo>
                    <a:pt x="693166" y="133350"/>
                  </a:lnTo>
                  <a:lnTo>
                    <a:pt x="693166" y="559816"/>
                  </a:lnTo>
                  <a:lnTo>
                    <a:pt x="686816" y="559816"/>
                  </a:lnTo>
                  <a:lnTo>
                    <a:pt x="693166" y="559816"/>
                  </a:lnTo>
                  <a:cubicBezTo>
                    <a:pt x="693166" y="633476"/>
                    <a:pt x="633476" y="693166"/>
                    <a:pt x="559816" y="693166"/>
                  </a:cubicBezTo>
                  <a:lnTo>
                    <a:pt x="559816" y="686816"/>
                  </a:lnTo>
                  <a:lnTo>
                    <a:pt x="559816" y="693166"/>
                  </a:lnTo>
                  <a:lnTo>
                    <a:pt x="133350" y="693166"/>
                  </a:lnTo>
                  <a:lnTo>
                    <a:pt x="133350" y="686816"/>
                  </a:lnTo>
                  <a:lnTo>
                    <a:pt x="133350" y="693166"/>
                  </a:lnTo>
                  <a:cubicBezTo>
                    <a:pt x="59690" y="693166"/>
                    <a:pt x="0" y="633476"/>
                    <a:pt x="0" y="559816"/>
                  </a:cubicBezTo>
                  <a:lnTo>
                    <a:pt x="0" y="133350"/>
                  </a:lnTo>
                  <a:lnTo>
                    <a:pt x="6350" y="133350"/>
                  </a:lnTo>
                  <a:lnTo>
                    <a:pt x="0" y="133350"/>
                  </a:lnTo>
                  <a:moveTo>
                    <a:pt x="12700" y="133350"/>
                  </a:moveTo>
                  <a:lnTo>
                    <a:pt x="12700" y="559816"/>
                  </a:lnTo>
                  <a:lnTo>
                    <a:pt x="6350" y="559816"/>
                  </a:lnTo>
                  <a:lnTo>
                    <a:pt x="12700" y="559816"/>
                  </a:lnTo>
                  <a:cubicBezTo>
                    <a:pt x="12700" y="626491"/>
                    <a:pt x="66675" y="680466"/>
                    <a:pt x="133350" y="680466"/>
                  </a:cubicBezTo>
                  <a:lnTo>
                    <a:pt x="559816" y="680466"/>
                  </a:lnTo>
                  <a:cubicBezTo>
                    <a:pt x="626491" y="680466"/>
                    <a:pt x="680466" y="626491"/>
                    <a:pt x="680466" y="559816"/>
                  </a:cubicBezTo>
                  <a:lnTo>
                    <a:pt x="680466" y="133350"/>
                  </a:lnTo>
                  <a:cubicBezTo>
                    <a:pt x="680466" y="66675"/>
                    <a:pt x="626491" y="12700"/>
                    <a:pt x="559816" y="12700"/>
                  </a:cubicBezTo>
                  <a:lnTo>
                    <a:pt x="133350" y="12700"/>
                  </a:lnTo>
                  <a:lnTo>
                    <a:pt x="133350" y="6350"/>
                  </a:lnTo>
                  <a:lnTo>
                    <a:pt x="133350" y="12700"/>
                  </a:lnTo>
                  <a:cubicBezTo>
                    <a:pt x="66675" y="12700"/>
                    <a:pt x="12700" y="66675"/>
                    <a:pt x="12700" y="133350"/>
                  </a:cubicBezTo>
                  <a:close/>
                </a:path>
              </a:pathLst>
            </a:custGeom>
            <a:solidFill>
              <a:srgbClr val="5656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 name="Google Shape;233;p16"/>
          <p:cNvGrpSpPr/>
          <p:nvPr/>
        </p:nvGrpSpPr>
        <p:grpSpPr>
          <a:xfrm>
            <a:off x="8973815" y="2573312"/>
            <a:ext cx="340221" cy="425203"/>
            <a:chOff x="0" y="0"/>
            <a:chExt cx="453628" cy="566937"/>
          </a:xfrm>
        </p:grpSpPr>
        <p:sp>
          <p:nvSpPr>
            <p:cNvPr id="234" name="Google Shape;234;p16"/>
            <p:cNvSpPr/>
            <p:nvPr/>
          </p:nvSpPr>
          <p:spPr>
            <a:xfrm>
              <a:off x="0" y="0"/>
              <a:ext cx="453628" cy="566937"/>
            </a:xfrm>
            <a:custGeom>
              <a:rect b="b" l="l" r="r" t="t"/>
              <a:pathLst>
                <a:path extrusionOk="0" h="566937" w="453628">
                  <a:moveTo>
                    <a:pt x="0" y="0"/>
                  </a:moveTo>
                  <a:lnTo>
                    <a:pt x="453628" y="0"/>
                  </a:lnTo>
                  <a:lnTo>
                    <a:pt x="453628" y="566937"/>
                  </a:lnTo>
                  <a:lnTo>
                    <a:pt x="0" y="566937"/>
                  </a:lnTo>
                  <a:close/>
                </a:path>
              </a:pathLst>
            </a:custGeom>
            <a:solidFill>
              <a:srgbClr val="000000">
                <a:alpha val="0"/>
              </a:srgbClr>
            </a:solidFill>
            <a:ln>
              <a:noFill/>
            </a:ln>
          </p:spPr>
        </p:sp>
        <p:sp>
          <p:nvSpPr>
            <p:cNvPr id="235" name="Google Shape;235;p16"/>
            <p:cNvSpPr txBox="1"/>
            <p:nvPr/>
          </p:nvSpPr>
          <p:spPr>
            <a:xfrm>
              <a:off x="0" y="28575"/>
              <a:ext cx="453628" cy="53836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1" i="0" lang="en-US" sz="2625" u="none" cap="none" strike="noStrike">
                  <a:solidFill>
                    <a:srgbClr val="CFD0D8"/>
                  </a:solidFill>
                  <a:latin typeface="Arimo"/>
                  <a:ea typeface="Arimo"/>
                  <a:cs typeface="Arimo"/>
                  <a:sym typeface="Arimo"/>
                </a:rPr>
                <a:t>1</a:t>
              </a:r>
              <a:endParaRPr/>
            </a:p>
          </p:txBody>
        </p:sp>
      </p:grpSp>
      <p:grpSp>
        <p:nvGrpSpPr>
          <p:cNvPr id="236" name="Google Shape;236;p16"/>
          <p:cNvGrpSpPr/>
          <p:nvPr/>
        </p:nvGrpSpPr>
        <p:grpSpPr>
          <a:xfrm>
            <a:off x="992238" y="2423964"/>
            <a:ext cx="7017692" cy="532210"/>
            <a:chOff x="0" y="-104775"/>
            <a:chExt cx="9356923" cy="709613"/>
          </a:xfrm>
        </p:grpSpPr>
        <p:sp>
          <p:nvSpPr>
            <p:cNvPr id="237" name="Google Shape;237;p16"/>
            <p:cNvSpPr/>
            <p:nvPr/>
          </p:nvSpPr>
          <p:spPr>
            <a:xfrm>
              <a:off x="0" y="0"/>
              <a:ext cx="9356923" cy="604838"/>
            </a:xfrm>
            <a:custGeom>
              <a:rect b="b" l="l" r="r" t="t"/>
              <a:pathLst>
                <a:path extrusionOk="0" h="604838" w="9356923">
                  <a:moveTo>
                    <a:pt x="0" y="0"/>
                  </a:moveTo>
                  <a:lnTo>
                    <a:pt x="9356923" y="0"/>
                  </a:lnTo>
                  <a:lnTo>
                    <a:pt x="9356923" y="604838"/>
                  </a:lnTo>
                  <a:lnTo>
                    <a:pt x="0" y="604838"/>
                  </a:lnTo>
                  <a:close/>
                </a:path>
              </a:pathLst>
            </a:custGeom>
            <a:solidFill>
              <a:srgbClr val="000000">
                <a:alpha val="0"/>
              </a:srgbClr>
            </a:solidFill>
            <a:ln>
              <a:noFill/>
            </a:ln>
          </p:spPr>
        </p:sp>
        <p:sp>
          <p:nvSpPr>
            <p:cNvPr id="238" name="Google Shape;238;p16"/>
            <p:cNvSpPr txBox="1"/>
            <p:nvPr/>
          </p:nvSpPr>
          <p:spPr>
            <a:xfrm>
              <a:off x="0" y="-104775"/>
              <a:ext cx="9356923" cy="709613"/>
            </a:xfrm>
            <a:prstGeom prst="rect">
              <a:avLst/>
            </a:prstGeom>
            <a:noFill/>
            <a:ln>
              <a:noFill/>
            </a:ln>
          </p:spPr>
          <p:txBody>
            <a:bodyPr anchorCtr="0" anchor="t" bIns="0" lIns="0" spcFirstLastPara="1" rIns="0" wrap="square" tIns="0">
              <a:noAutofit/>
            </a:bodyPr>
            <a:lstStyle/>
            <a:p>
              <a:pPr indent="0" lvl="0" marL="0" marR="0" rtl="0" algn="r">
                <a:lnSpc>
                  <a:spcPct val="162871"/>
                </a:lnSpc>
                <a:spcBef>
                  <a:spcPts val="0"/>
                </a:spcBef>
                <a:spcAft>
                  <a:spcPts val="0"/>
                </a:spcAft>
                <a:buNone/>
              </a:pPr>
              <a:r>
                <a:rPr b="1" i="0" lang="en-US" sz="2187" u="none" cap="none" strike="noStrike">
                  <a:solidFill>
                    <a:srgbClr val="CFD0D8"/>
                  </a:solidFill>
                  <a:latin typeface="Arimo"/>
                  <a:ea typeface="Arimo"/>
                  <a:cs typeface="Arimo"/>
                  <a:sym typeface="Arimo"/>
                </a:rPr>
                <a:t>Semester 1</a:t>
              </a:r>
              <a:endParaRPr/>
            </a:p>
          </p:txBody>
        </p:sp>
      </p:grpSp>
      <p:grpSp>
        <p:nvGrpSpPr>
          <p:cNvPr id="239" name="Google Shape;239;p16"/>
          <p:cNvGrpSpPr/>
          <p:nvPr/>
        </p:nvGrpSpPr>
        <p:grpSpPr>
          <a:xfrm>
            <a:off x="992238" y="3013621"/>
            <a:ext cx="7017692" cy="532210"/>
            <a:chOff x="0" y="-104775"/>
            <a:chExt cx="9356923" cy="709613"/>
          </a:xfrm>
        </p:grpSpPr>
        <p:sp>
          <p:nvSpPr>
            <p:cNvPr id="240" name="Google Shape;240;p16"/>
            <p:cNvSpPr/>
            <p:nvPr/>
          </p:nvSpPr>
          <p:spPr>
            <a:xfrm>
              <a:off x="0" y="0"/>
              <a:ext cx="9356923" cy="604838"/>
            </a:xfrm>
            <a:custGeom>
              <a:rect b="b" l="l" r="r" t="t"/>
              <a:pathLst>
                <a:path extrusionOk="0" h="604838" w="9356923">
                  <a:moveTo>
                    <a:pt x="0" y="0"/>
                  </a:moveTo>
                  <a:lnTo>
                    <a:pt x="9356923" y="0"/>
                  </a:lnTo>
                  <a:lnTo>
                    <a:pt x="9356923" y="604838"/>
                  </a:lnTo>
                  <a:lnTo>
                    <a:pt x="0" y="604838"/>
                  </a:lnTo>
                  <a:close/>
                </a:path>
              </a:pathLst>
            </a:custGeom>
            <a:solidFill>
              <a:srgbClr val="000000">
                <a:alpha val="0"/>
              </a:srgbClr>
            </a:solidFill>
            <a:ln>
              <a:noFill/>
            </a:ln>
          </p:spPr>
        </p:sp>
        <p:sp>
          <p:nvSpPr>
            <p:cNvPr id="241" name="Google Shape;241;p16"/>
            <p:cNvSpPr txBox="1"/>
            <p:nvPr/>
          </p:nvSpPr>
          <p:spPr>
            <a:xfrm>
              <a:off x="0" y="-104775"/>
              <a:ext cx="9356923" cy="709613"/>
            </a:xfrm>
            <a:prstGeom prst="rect">
              <a:avLst/>
            </a:prstGeom>
            <a:noFill/>
            <a:ln>
              <a:noFill/>
            </a:ln>
          </p:spPr>
          <p:txBody>
            <a:bodyPr anchorCtr="0" anchor="t" bIns="0" lIns="0" spcFirstLastPara="1" rIns="0" wrap="square" tIns="0">
              <a:noAutofit/>
            </a:bodyPr>
            <a:lstStyle/>
            <a:p>
              <a:pPr indent="0" lvl="0" marL="0" marR="0" rtl="0" algn="r">
                <a:lnSpc>
                  <a:spcPct val="162871"/>
                </a:lnSpc>
                <a:spcBef>
                  <a:spcPts val="0"/>
                </a:spcBef>
                <a:spcAft>
                  <a:spcPts val="0"/>
                </a:spcAft>
                <a:buNone/>
              </a:pPr>
              <a:r>
                <a:rPr b="0" i="0" lang="en-US" sz="2187" u="none" cap="none" strike="noStrike">
                  <a:solidFill>
                    <a:srgbClr val="CFD0D8"/>
                  </a:solidFill>
                  <a:latin typeface="Arimo"/>
                  <a:ea typeface="Arimo"/>
                  <a:cs typeface="Arimo"/>
                  <a:sym typeface="Arimo"/>
                </a:rPr>
                <a:t>Team formed. Initial project planning began.</a:t>
              </a:r>
              <a:endParaRPr/>
            </a:p>
          </p:txBody>
        </p:sp>
      </p:grpSp>
      <p:sp>
        <p:nvSpPr>
          <p:cNvPr id="242" name="Google Shape;242;p16"/>
          <p:cNvSpPr/>
          <p:nvPr/>
        </p:nvSpPr>
        <p:spPr>
          <a:xfrm>
            <a:off x="9370591" y="3905696"/>
            <a:ext cx="680466" cy="28575"/>
          </a:xfrm>
          <a:custGeom>
            <a:rect b="b" l="l" r="r" t="t"/>
            <a:pathLst>
              <a:path extrusionOk="0" h="38100" w="907288">
                <a:moveTo>
                  <a:pt x="0" y="19050"/>
                </a:moveTo>
                <a:cubicBezTo>
                  <a:pt x="0" y="8509"/>
                  <a:pt x="8509" y="0"/>
                  <a:pt x="19050" y="0"/>
                </a:cubicBezTo>
                <a:lnTo>
                  <a:pt x="888238" y="0"/>
                </a:lnTo>
                <a:cubicBezTo>
                  <a:pt x="898779" y="0"/>
                  <a:pt x="907288" y="8509"/>
                  <a:pt x="907288" y="19050"/>
                </a:cubicBezTo>
                <a:cubicBezTo>
                  <a:pt x="907288" y="29591"/>
                  <a:pt x="898779" y="38100"/>
                  <a:pt x="888238" y="38100"/>
                </a:cubicBezTo>
                <a:lnTo>
                  <a:pt x="19050" y="38100"/>
                </a:lnTo>
                <a:cubicBezTo>
                  <a:pt x="8509" y="38100"/>
                  <a:pt x="0" y="29591"/>
                  <a:pt x="0" y="19050"/>
                </a:cubicBezTo>
                <a:close/>
              </a:path>
            </a:pathLst>
          </a:custGeom>
          <a:solidFill>
            <a:srgbClr val="5656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 name="Google Shape;243;p16"/>
          <p:cNvGrpSpPr/>
          <p:nvPr/>
        </p:nvGrpSpPr>
        <p:grpSpPr>
          <a:xfrm>
            <a:off x="8884071" y="3660130"/>
            <a:ext cx="519874" cy="519874"/>
            <a:chOff x="0" y="0"/>
            <a:chExt cx="693166" cy="693166"/>
          </a:xfrm>
        </p:grpSpPr>
        <p:sp>
          <p:nvSpPr>
            <p:cNvPr id="244" name="Google Shape;244;p16"/>
            <p:cNvSpPr/>
            <p:nvPr/>
          </p:nvSpPr>
          <p:spPr>
            <a:xfrm>
              <a:off x="6350" y="6350"/>
              <a:ext cx="680466" cy="680466"/>
            </a:xfrm>
            <a:custGeom>
              <a:rect b="b" l="l" r="r" t="t"/>
              <a:pathLst>
                <a:path extrusionOk="0" h="680466" w="680466">
                  <a:moveTo>
                    <a:pt x="0" y="127000"/>
                  </a:moveTo>
                  <a:cubicBezTo>
                    <a:pt x="0" y="56896"/>
                    <a:pt x="56896" y="0"/>
                    <a:pt x="127000" y="0"/>
                  </a:cubicBezTo>
                  <a:lnTo>
                    <a:pt x="553466" y="0"/>
                  </a:lnTo>
                  <a:cubicBezTo>
                    <a:pt x="623570" y="0"/>
                    <a:pt x="680466" y="56896"/>
                    <a:pt x="680466" y="127000"/>
                  </a:cubicBezTo>
                  <a:lnTo>
                    <a:pt x="680466" y="553466"/>
                  </a:lnTo>
                  <a:cubicBezTo>
                    <a:pt x="680466" y="623570"/>
                    <a:pt x="623570" y="680466"/>
                    <a:pt x="553466" y="680466"/>
                  </a:cubicBezTo>
                  <a:lnTo>
                    <a:pt x="127000" y="680466"/>
                  </a:lnTo>
                  <a:cubicBezTo>
                    <a:pt x="56896" y="680466"/>
                    <a:pt x="0" y="623570"/>
                    <a:pt x="0" y="553466"/>
                  </a:cubicBezTo>
                  <a:close/>
                </a:path>
              </a:pathLst>
            </a:custGeom>
            <a:solidFill>
              <a:srgbClr val="3D3D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6"/>
            <p:cNvSpPr/>
            <p:nvPr/>
          </p:nvSpPr>
          <p:spPr>
            <a:xfrm>
              <a:off x="0" y="0"/>
              <a:ext cx="693166" cy="693166"/>
            </a:xfrm>
            <a:custGeom>
              <a:rect b="b" l="l" r="r" t="t"/>
              <a:pathLst>
                <a:path extrusionOk="0" h="693166" w="693166">
                  <a:moveTo>
                    <a:pt x="0" y="133350"/>
                  </a:moveTo>
                  <a:cubicBezTo>
                    <a:pt x="0" y="59690"/>
                    <a:pt x="59690" y="0"/>
                    <a:pt x="133350" y="0"/>
                  </a:cubicBezTo>
                  <a:lnTo>
                    <a:pt x="559816" y="0"/>
                  </a:lnTo>
                  <a:lnTo>
                    <a:pt x="559816" y="6350"/>
                  </a:lnTo>
                  <a:lnTo>
                    <a:pt x="559816" y="0"/>
                  </a:lnTo>
                  <a:cubicBezTo>
                    <a:pt x="633476" y="0"/>
                    <a:pt x="693166" y="59690"/>
                    <a:pt x="693166" y="133350"/>
                  </a:cubicBezTo>
                  <a:lnTo>
                    <a:pt x="686816" y="133350"/>
                  </a:lnTo>
                  <a:lnTo>
                    <a:pt x="693166" y="133350"/>
                  </a:lnTo>
                  <a:lnTo>
                    <a:pt x="693166" y="559816"/>
                  </a:lnTo>
                  <a:lnTo>
                    <a:pt x="686816" y="559816"/>
                  </a:lnTo>
                  <a:lnTo>
                    <a:pt x="693166" y="559816"/>
                  </a:lnTo>
                  <a:cubicBezTo>
                    <a:pt x="693166" y="633476"/>
                    <a:pt x="633476" y="693166"/>
                    <a:pt x="559816" y="693166"/>
                  </a:cubicBezTo>
                  <a:lnTo>
                    <a:pt x="559816" y="686816"/>
                  </a:lnTo>
                  <a:lnTo>
                    <a:pt x="559816" y="693166"/>
                  </a:lnTo>
                  <a:lnTo>
                    <a:pt x="133350" y="693166"/>
                  </a:lnTo>
                  <a:lnTo>
                    <a:pt x="133350" y="686816"/>
                  </a:lnTo>
                  <a:lnTo>
                    <a:pt x="133350" y="693166"/>
                  </a:lnTo>
                  <a:cubicBezTo>
                    <a:pt x="59690" y="693166"/>
                    <a:pt x="0" y="633476"/>
                    <a:pt x="0" y="559816"/>
                  </a:cubicBezTo>
                  <a:lnTo>
                    <a:pt x="0" y="133350"/>
                  </a:lnTo>
                  <a:lnTo>
                    <a:pt x="6350" y="133350"/>
                  </a:lnTo>
                  <a:lnTo>
                    <a:pt x="0" y="133350"/>
                  </a:lnTo>
                  <a:moveTo>
                    <a:pt x="12700" y="133350"/>
                  </a:moveTo>
                  <a:lnTo>
                    <a:pt x="12700" y="559816"/>
                  </a:lnTo>
                  <a:lnTo>
                    <a:pt x="6350" y="559816"/>
                  </a:lnTo>
                  <a:lnTo>
                    <a:pt x="12700" y="559816"/>
                  </a:lnTo>
                  <a:cubicBezTo>
                    <a:pt x="12700" y="626491"/>
                    <a:pt x="66675" y="680466"/>
                    <a:pt x="133350" y="680466"/>
                  </a:cubicBezTo>
                  <a:lnTo>
                    <a:pt x="559816" y="680466"/>
                  </a:lnTo>
                  <a:cubicBezTo>
                    <a:pt x="626491" y="680466"/>
                    <a:pt x="680466" y="626491"/>
                    <a:pt x="680466" y="559816"/>
                  </a:cubicBezTo>
                  <a:lnTo>
                    <a:pt x="680466" y="133350"/>
                  </a:lnTo>
                  <a:cubicBezTo>
                    <a:pt x="680466" y="66675"/>
                    <a:pt x="626491" y="12700"/>
                    <a:pt x="559816" y="12700"/>
                  </a:cubicBezTo>
                  <a:lnTo>
                    <a:pt x="133350" y="12700"/>
                  </a:lnTo>
                  <a:lnTo>
                    <a:pt x="133350" y="6350"/>
                  </a:lnTo>
                  <a:lnTo>
                    <a:pt x="133350" y="12700"/>
                  </a:lnTo>
                  <a:cubicBezTo>
                    <a:pt x="66675" y="12700"/>
                    <a:pt x="12700" y="66675"/>
                    <a:pt x="12700" y="133350"/>
                  </a:cubicBezTo>
                  <a:close/>
                </a:path>
              </a:pathLst>
            </a:custGeom>
            <a:solidFill>
              <a:srgbClr val="5656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 name="Google Shape;246;p16"/>
          <p:cNvGrpSpPr/>
          <p:nvPr/>
        </p:nvGrpSpPr>
        <p:grpSpPr>
          <a:xfrm>
            <a:off x="8973815" y="3707382"/>
            <a:ext cx="340221" cy="425203"/>
            <a:chOff x="0" y="0"/>
            <a:chExt cx="453628" cy="566937"/>
          </a:xfrm>
        </p:grpSpPr>
        <p:sp>
          <p:nvSpPr>
            <p:cNvPr id="247" name="Google Shape;247;p16"/>
            <p:cNvSpPr/>
            <p:nvPr/>
          </p:nvSpPr>
          <p:spPr>
            <a:xfrm>
              <a:off x="0" y="0"/>
              <a:ext cx="453628" cy="566937"/>
            </a:xfrm>
            <a:custGeom>
              <a:rect b="b" l="l" r="r" t="t"/>
              <a:pathLst>
                <a:path extrusionOk="0" h="566937" w="453628">
                  <a:moveTo>
                    <a:pt x="0" y="0"/>
                  </a:moveTo>
                  <a:lnTo>
                    <a:pt x="453628" y="0"/>
                  </a:lnTo>
                  <a:lnTo>
                    <a:pt x="453628" y="566937"/>
                  </a:lnTo>
                  <a:lnTo>
                    <a:pt x="0" y="566937"/>
                  </a:lnTo>
                  <a:close/>
                </a:path>
              </a:pathLst>
            </a:custGeom>
            <a:solidFill>
              <a:srgbClr val="000000">
                <a:alpha val="0"/>
              </a:srgbClr>
            </a:solidFill>
            <a:ln>
              <a:noFill/>
            </a:ln>
          </p:spPr>
        </p:sp>
        <p:sp>
          <p:nvSpPr>
            <p:cNvPr id="248" name="Google Shape;248;p16"/>
            <p:cNvSpPr txBox="1"/>
            <p:nvPr/>
          </p:nvSpPr>
          <p:spPr>
            <a:xfrm>
              <a:off x="0" y="28575"/>
              <a:ext cx="453628" cy="53836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1" i="0" lang="en-US" sz="2625" u="none" cap="none" strike="noStrike">
                  <a:solidFill>
                    <a:srgbClr val="CFD0D8"/>
                  </a:solidFill>
                  <a:latin typeface="Arimo"/>
                  <a:ea typeface="Arimo"/>
                  <a:cs typeface="Arimo"/>
                  <a:sym typeface="Arimo"/>
                </a:rPr>
                <a:t>2</a:t>
              </a:r>
              <a:endParaRPr/>
            </a:p>
          </p:txBody>
        </p:sp>
      </p:grpSp>
      <p:grpSp>
        <p:nvGrpSpPr>
          <p:cNvPr id="249" name="Google Shape;249;p16"/>
          <p:cNvGrpSpPr/>
          <p:nvPr/>
        </p:nvGrpSpPr>
        <p:grpSpPr>
          <a:xfrm>
            <a:off x="10278070" y="3558034"/>
            <a:ext cx="7017692" cy="532210"/>
            <a:chOff x="0" y="-104775"/>
            <a:chExt cx="9356923" cy="709613"/>
          </a:xfrm>
        </p:grpSpPr>
        <p:sp>
          <p:nvSpPr>
            <p:cNvPr id="250" name="Google Shape;250;p16"/>
            <p:cNvSpPr/>
            <p:nvPr/>
          </p:nvSpPr>
          <p:spPr>
            <a:xfrm>
              <a:off x="0" y="0"/>
              <a:ext cx="9356923" cy="604838"/>
            </a:xfrm>
            <a:custGeom>
              <a:rect b="b" l="l" r="r" t="t"/>
              <a:pathLst>
                <a:path extrusionOk="0" h="604838" w="9356923">
                  <a:moveTo>
                    <a:pt x="0" y="0"/>
                  </a:moveTo>
                  <a:lnTo>
                    <a:pt x="9356923" y="0"/>
                  </a:lnTo>
                  <a:lnTo>
                    <a:pt x="9356923" y="604838"/>
                  </a:lnTo>
                  <a:lnTo>
                    <a:pt x="0" y="604838"/>
                  </a:lnTo>
                  <a:close/>
                </a:path>
              </a:pathLst>
            </a:custGeom>
            <a:solidFill>
              <a:srgbClr val="000000">
                <a:alpha val="0"/>
              </a:srgbClr>
            </a:solidFill>
            <a:ln>
              <a:noFill/>
            </a:ln>
          </p:spPr>
        </p:sp>
        <p:sp>
          <p:nvSpPr>
            <p:cNvPr id="251" name="Google Shape;251;p16"/>
            <p:cNvSpPr txBox="1"/>
            <p:nvPr/>
          </p:nvSpPr>
          <p:spPr>
            <a:xfrm>
              <a:off x="0" y="-104775"/>
              <a:ext cx="9356923" cy="709613"/>
            </a:xfrm>
            <a:prstGeom prst="rect">
              <a:avLst/>
            </a:prstGeom>
            <a:noFill/>
            <a:ln>
              <a:noFill/>
            </a:ln>
          </p:spPr>
          <p:txBody>
            <a:bodyPr anchorCtr="0" anchor="t" bIns="0" lIns="0" spcFirstLastPara="1" rIns="0" wrap="square" tIns="0">
              <a:noAutofit/>
            </a:bodyPr>
            <a:lstStyle/>
            <a:p>
              <a:pPr indent="0" lvl="0" marL="0" marR="0" rtl="0" algn="l">
                <a:lnSpc>
                  <a:spcPct val="162871"/>
                </a:lnSpc>
                <a:spcBef>
                  <a:spcPts val="0"/>
                </a:spcBef>
                <a:spcAft>
                  <a:spcPts val="0"/>
                </a:spcAft>
                <a:buNone/>
              </a:pPr>
              <a:r>
                <a:rPr b="1" i="0" lang="en-US" sz="2187" u="none" cap="none" strike="noStrike">
                  <a:solidFill>
                    <a:srgbClr val="CFD0D8"/>
                  </a:solidFill>
                  <a:latin typeface="Arimo"/>
                  <a:ea typeface="Arimo"/>
                  <a:cs typeface="Arimo"/>
                  <a:sym typeface="Arimo"/>
                </a:rPr>
                <a:t>Semester 2</a:t>
              </a:r>
              <a:endParaRPr/>
            </a:p>
          </p:txBody>
        </p:sp>
      </p:grpSp>
      <p:grpSp>
        <p:nvGrpSpPr>
          <p:cNvPr id="252" name="Google Shape;252;p16"/>
          <p:cNvGrpSpPr/>
          <p:nvPr/>
        </p:nvGrpSpPr>
        <p:grpSpPr>
          <a:xfrm>
            <a:off x="10278070" y="4147691"/>
            <a:ext cx="7017692" cy="532210"/>
            <a:chOff x="0" y="-104775"/>
            <a:chExt cx="9356923" cy="709613"/>
          </a:xfrm>
        </p:grpSpPr>
        <p:sp>
          <p:nvSpPr>
            <p:cNvPr id="253" name="Google Shape;253;p16"/>
            <p:cNvSpPr/>
            <p:nvPr/>
          </p:nvSpPr>
          <p:spPr>
            <a:xfrm>
              <a:off x="0" y="0"/>
              <a:ext cx="9356923" cy="604838"/>
            </a:xfrm>
            <a:custGeom>
              <a:rect b="b" l="l" r="r" t="t"/>
              <a:pathLst>
                <a:path extrusionOk="0" h="604838" w="9356923">
                  <a:moveTo>
                    <a:pt x="0" y="0"/>
                  </a:moveTo>
                  <a:lnTo>
                    <a:pt x="9356923" y="0"/>
                  </a:lnTo>
                  <a:lnTo>
                    <a:pt x="9356923" y="604838"/>
                  </a:lnTo>
                  <a:lnTo>
                    <a:pt x="0" y="604838"/>
                  </a:lnTo>
                  <a:close/>
                </a:path>
              </a:pathLst>
            </a:custGeom>
            <a:solidFill>
              <a:srgbClr val="000000">
                <a:alpha val="0"/>
              </a:srgbClr>
            </a:solidFill>
            <a:ln>
              <a:noFill/>
            </a:ln>
          </p:spPr>
        </p:sp>
        <p:sp>
          <p:nvSpPr>
            <p:cNvPr id="254" name="Google Shape;254;p16"/>
            <p:cNvSpPr txBox="1"/>
            <p:nvPr/>
          </p:nvSpPr>
          <p:spPr>
            <a:xfrm>
              <a:off x="0" y="-104775"/>
              <a:ext cx="9356923" cy="709613"/>
            </a:xfrm>
            <a:prstGeom prst="rect">
              <a:avLst/>
            </a:prstGeom>
            <a:noFill/>
            <a:ln>
              <a:noFill/>
            </a:ln>
          </p:spPr>
          <p:txBody>
            <a:bodyPr anchorCtr="0" anchor="t" bIns="0" lIns="0" spcFirstLastPara="1" rIns="0" wrap="square" tIns="0">
              <a:noAutofit/>
            </a:bodyPr>
            <a:lstStyle/>
            <a:p>
              <a:pPr indent="0" lvl="0" marL="0" marR="0" rtl="0" algn="l">
                <a:lnSpc>
                  <a:spcPct val="162871"/>
                </a:lnSpc>
                <a:spcBef>
                  <a:spcPts val="0"/>
                </a:spcBef>
                <a:spcAft>
                  <a:spcPts val="0"/>
                </a:spcAft>
                <a:buNone/>
              </a:pPr>
              <a:r>
                <a:rPr b="0" i="0" lang="en-US" sz="2187" u="none" cap="none" strike="noStrike">
                  <a:solidFill>
                    <a:srgbClr val="CFD0D8"/>
                  </a:solidFill>
                  <a:latin typeface="Arimo"/>
                  <a:ea typeface="Arimo"/>
                  <a:cs typeface="Arimo"/>
                  <a:sym typeface="Arimo"/>
                </a:rPr>
                <a:t>Idea refinement and presentation developed.</a:t>
              </a:r>
              <a:endParaRPr/>
            </a:p>
          </p:txBody>
        </p:sp>
      </p:grpSp>
      <p:sp>
        <p:nvSpPr>
          <p:cNvPr id="255" name="Google Shape;255;p16"/>
          <p:cNvSpPr/>
          <p:nvPr/>
        </p:nvSpPr>
        <p:spPr>
          <a:xfrm>
            <a:off x="8236967" y="4926360"/>
            <a:ext cx="680465" cy="28575"/>
          </a:xfrm>
          <a:custGeom>
            <a:rect b="b" l="l" r="r" t="t"/>
            <a:pathLst>
              <a:path extrusionOk="0" h="38100" w="907288">
                <a:moveTo>
                  <a:pt x="0" y="19050"/>
                </a:moveTo>
                <a:cubicBezTo>
                  <a:pt x="0" y="8509"/>
                  <a:pt x="8509" y="0"/>
                  <a:pt x="19050" y="0"/>
                </a:cubicBezTo>
                <a:lnTo>
                  <a:pt x="888238" y="0"/>
                </a:lnTo>
                <a:cubicBezTo>
                  <a:pt x="898779" y="0"/>
                  <a:pt x="907288" y="8509"/>
                  <a:pt x="907288" y="19050"/>
                </a:cubicBezTo>
                <a:cubicBezTo>
                  <a:pt x="907288" y="29591"/>
                  <a:pt x="898779" y="38100"/>
                  <a:pt x="888238" y="38100"/>
                </a:cubicBezTo>
                <a:lnTo>
                  <a:pt x="19050" y="38100"/>
                </a:lnTo>
                <a:cubicBezTo>
                  <a:pt x="8509" y="38100"/>
                  <a:pt x="0" y="29591"/>
                  <a:pt x="0" y="19050"/>
                </a:cubicBezTo>
                <a:close/>
              </a:path>
            </a:pathLst>
          </a:custGeom>
          <a:solidFill>
            <a:srgbClr val="5656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 name="Google Shape;256;p16"/>
          <p:cNvGrpSpPr/>
          <p:nvPr/>
        </p:nvGrpSpPr>
        <p:grpSpPr>
          <a:xfrm>
            <a:off x="8884071" y="4680794"/>
            <a:ext cx="519874" cy="519874"/>
            <a:chOff x="0" y="0"/>
            <a:chExt cx="693166" cy="693166"/>
          </a:xfrm>
        </p:grpSpPr>
        <p:sp>
          <p:nvSpPr>
            <p:cNvPr id="257" name="Google Shape;257;p16"/>
            <p:cNvSpPr/>
            <p:nvPr/>
          </p:nvSpPr>
          <p:spPr>
            <a:xfrm>
              <a:off x="6350" y="6350"/>
              <a:ext cx="680466" cy="680466"/>
            </a:xfrm>
            <a:custGeom>
              <a:rect b="b" l="l" r="r" t="t"/>
              <a:pathLst>
                <a:path extrusionOk="0" h="680466" w="680466">
                  <a:moveTo>
                    <a:pt x="0" y="127000"/>
                  </a:moveTo>
                  <a:cubicBezTo>
                    <a:pt x="0" y="56896"/>
                    <a:pt x="56896" y="0"/>
                    <a:pt x="127000" y="0"/>
                  </a:cubicBezTo>
                  <a:lnTo>
                    <a:pt x="553466" y="0"/>
                  </a:lnTo>
                  <a:cubicBezTo>
                    <a:pt x="623570" y="0"/>
                    <a:pt x="680466" y="56896"/>
                    <a:pt x="680466" y="127000"/>
                  </a:cubicBezTo>
                  <a:lnTo>
                    <a:pt x="680466" y="553466"/>
                  </a:lnTo>
                  <a:cubicBezTo>
                    <a:pt x="680466" y="623570"/>
                    <a:pt x="623570" y="680466"/>
                    <a:pt x="553466" y="680466"/>
                  </a:cubicBezTo>
                  <a:lnTo>
                    <a:pt x="127000" y="680466"/>
                  </a:lnTo>
                  <a:cubicBezTo>
                    <a:pt x="56896" y="680466"/>
                    <a:pt x="0" y="623570"/>
                    <a:pt x="0" y="553466"/>
                  </a:cubicBezTo>
                  <a:close/>
                </a:path>
              </a:pathLst>
            </a:custGeom>
            <a:solidFill>
              <a:srgbClr val="3D3D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6"/>
            <p:cNvSpPr/>
            <p:nvPr/>
          </p:nvSpPr>
          <p:spPr>
            <a:xfrm>
              <a:off x="0" y="0"/>
              <a:ext cx="693166" cy="693166"/>
            </a:xfrm>
            <a:custGeom>
              <a:rect b="b" l="l" r="r" t="t"/>
              <a:pathLst>
                <a:path extrusionOk="0" h="693166" w="693166">
                  <a:moveTo>
                    <a:pt x="0" y="133350"/>
                  </a:moveTo>
                  <a:cubicBezTo>
                    <a:pt x="0" y="59690"/>
                    <a:pt x="59690" y="0"/>
                    <a:pt x="133350" y="0"/>
                  </a:cubicBezTo>
                  <a:lnTo>
                    <a:pt x="559816" y="0"/>
                  </a:lnTo>
                  <a:lnTo>
                    <a:pt x="559816" y="6350"/>
                  </a:lnTo>
                  <a:lnTo>
                    <a:pt x="559816" y="0"/>
                  </a:lnTo>
                  <a:cubicBezTo>
                    <a:pt x="633476" y="0"/>
                    <a:pt x="693166" y="59690"/>
                    <a:pt x="693166" y="133350"/>
                  </a:cubicBezTo>
                  <a:lnTo>
                    <a:pt x="686816" y="133350"/>
                  </a:lnTo>
                  <a:lnTo>
                    <a:pt x="693166" y="133350"/>
                  </a:lnTo>
                  <a:lnTo>
                    <a:pt x="693166" y="559816"/>
                  </a:lnTo>
                  <a:lnTo>
                    <a:pt x="686816" y="559816"/>
                  </a:lnTo>
                  <a:lnTo>
                    <a:pt x="693166" y="559816"/>
                  </a:lnTo>
                  <a:cubicBezTo>
                    <a:pt x="693166" y="633476"/>
                    <a:pt x="633476" y="693166"/>
                    <a:pt x="559816" y="693166"/>
                  </a:cubicBezTo>
                  <a:lnTo>
                    <a:pt x="559816" y="686816"/>
                  </a:lnTo>
                  <a:lnTo>
                    <a:pt x="559816" y="693166"/>
                  </a:lnTo>
                  <a:lnTo>
                    <a:pt x="133350" y="693166"/>
                  </a:lnTo>
                  <a:lnTo>
                    <a:pt x="133350" y="686816"/>
                  </a:lnTo>
                  <a:lnTo>
                    <a:pt x="133350" y="693166"/>
                  </a:lnTo>
                  <a:cubicBezTo>
                    <a:pt x="59690" y="693166"/>
                    <a:pt x="0" y="633476"/>
                    <a:pt x="0" y="559816"/>
                  </a:cubicBezTo>
                  <a:lnTo>
                    <a:pt x="0" y="133350"/>
                  </a:lnTo>
                  <a:lnTo>
                    <a:pt x="6350" y="133350"/>
                  </a:lnTo>
                  <a:lnTo>
                    <a:pt x="0" y="133350"/>
                  </a:lnTo>
                  <a:moveTo>
                    <a:pt x="12700" y="133350"/>
                  </a:moveTo>
                  <a:lnTo>
                    <a:pt x="12700" y="559816"/>
                  </a:lnTo>
                  <a:lnTo>
                    <a:pt x="6350" y="559816"/>
                  </a:lnTo>
                  <a:lnTo>
                    <a:pt x="12700" y="559816"/>
                  </a:lnTo>
                  <a:cubicBezTo>
                    <a:pt x="12700" y="626491"/>
                    <a:pt x="66675" y="680466"/>
                    <a:pt x="133350" y="680466"/>
                  </a:cubicBezTo>
                  <a:lnTo>
                    <a:pt x="559816" y="680466"/>
                  </a:lnTo>
                  <a:cubicBezTo>
                    <a:pt x="626491" y="680466"/>
                    <a:pt x="680466" y="626491"/>
                    <a:pt x="680466" y="559816"/>
                  </a:cubicBezTo>
                  <a:lnTo>
                    <a:pt x="680466" y="133350"/>
                  </a:lnTo>
                  <a:cubicBezTo>
                    <a:pt x="680466" y="66675"/>
                    <a:pt x="626491" y="12700"/>
                    <a:pt x="559816" y="12700"/>
                  </a:cubicBezTo>
                  <a:lnTo>
                    <a:pt x="133350" y="12700"/>
                  </a:lnTo>
                  <a:lnTo>
                    <a:pt x="133350" y="6350"/>
                  </a:lnTo>
                  <a:lnTo>
                    <a:pt x="133350" y="12700"/>
                  </a:lnTo>
                  <a:cubicBezTo>
                    <a:pt x="66675" y="12700"/>
                    <a:pt x="12700" y="66675"/>
                    <a:pt x="12700" y="133350"/>
                  </a:cubicBezTo>
                  <a:close/>
                </a:path>
              </a:pathLst>
            </a:custGeom>
            <a:solidFill>
              <a:srgbClr val="5656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6"/>
          <p:cNvGrpSpPr/>
          <p:nvPr/>
        </p:nvGrpSpPr>
        <p:grpSpPr>
          <a:xfrm>
            <a:off x="8973815" y="4728046"/>
            <a:ext cx="340221" cy="425202"/>
            <a:chOff x="0" y="0"/>
            <a:chExt cx="453628" cy="566937"/>
          </a:xfrm>
        </p:grpSpPr>
        <p:sp>
          <p:nvSpPr>
            <p:cNvPr id="260" name="Google Shape;260;p16"/>
            <p:cNvSpPr/>
            <p:nvPr/>
          </p:nvSpPr>
          <p:spPr>
            <a:xfrm>
              <a:off x="0" y="0"/>
              <a:ext cx="453628" cy="566937"/>
            </a:xfrm>
            <a:custGeom>
              <a:rect b="b" l="l" r="r" t="t"/>
              <a:pathLst>
                <a:path extrusionOk="0" h="566937" w="453628">
                  <a:moveTo>
                    <a:pt x="0" y="0"/>
                  </a:moveTo>
                  <a:lnTo>
                    <a:pt x="453628" y="0"/>
                  </a:lnTo>
                  <a:lnTo>
                    <a:pt x="453628" y="566937"/>
                  </a:lnTo>
                  <a:lnTo>
                    <a:pt x="0" y="566937"/>
                  </a:lnTo>
                  <a:close/>
                </a:path>
              </a:pathLst>
            </a:custGeom>
            <a:solidFill>
              <a:srgbClr val="000000">
                <a:alpha val="0"/>
              </a:srgbClr>
            </a:solidFill>
            <a:ln>
              <a:noFill/>
            </a:ln>
          </p:spPr>
        </p:sp>
        <p:sp>
          <p:nvSpPr>
            <p:cNvPr id="261" name="Google Shape;261;p16"/>
            <p:cNvSpPr txBox="1"/>
            <p:nvPr/>
          </p:nvSpPr>
          <p:spPr>
            <a:xfrm>
              <a:off x="0" y="28575"/>
              <a:ext cx="453628" cy="53836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1" i="0" lang="en-US" sz="2625" u="none" cap="none" strike="noStrike">
                  <a:solidFill>
                    <a:srgbClr val="CFD0D8"/>
                  </a:solidFill>
                  <a:latin typeface="Arimo"/>
                  <a:ea typeface="Arimo"/>
                  <a:cs typeface="Arimo"/>
                  <a:sym typeface="Arimo"/>
                </a:rPr>
                <a:t>3</a:t>
              </a:r>
              <a:endParaRPr/>
            </a:p>
          </p:txBody>
        </p:sp>
      </p:grpSp>
      <p:grpSp>
        <p:nvGrpSpPr>
          <p:cNvPr id="262" name="Google Shape;262;p16"/>
          <p:cNvGrpSpPr/>
          <p:nvPr/>
        </p:nvGrpSpPr>
        <p:grpSpPr>
          <a:xfrm>
            <a:off x="992238" y="4578698"/>
            <a:ext cx="7017692" cy="532210"/>
            <a:chOff x="0" y="-104775"/>
            <a:chExt cx="9356923" cy="709613"/>
          </a:xfrm>
        </p:grpSpPr>
        <p:sp>
          <p:nvSpPr>
            <p:cNvPr id="263" name="Google Shape;263;p16"/>
            <p:cNvSpPr/>
            <p:nvPr/>
          </p:nvSpPr>
          <p:spPr>
            <a:xfrm>
              <a:off x="0" y="0"/>
              <a:ext cx="9356923" cy="604838"/>
            </a:xfrm>
            <a:custGeom>
              <a:rect b="b" l="l" r="r" t="t"/>
              <a:pathLst>
                <a:path extrusionOk="0" h="604838" w="9356923">
                  <a:moveTo>
                    <a:pt x="0" y="0"/>
                  </a:moveTo>
                  <a:lnTo>
                    <a:pt x="9356923" y="0"/>
                  </a:lnTo>
                  <a:lnTo>
                    <a:pt x="9356923" y="604838"/>
                  </a:lnTo>
                  <a:lnTo>
                    <a:pt x="0" y="604838"/>
                  </a:lnTo>
                  <a:close/>
                </a:path>
              </a:pathLst>
            </a:custGeom>
            <a:solidFill>
              <a:srgbClr val="000000">
                <a:alpha val="0"/>
              </a:srgbClr>
            </a:solidFill>
            <a:ln>
              <a:noFill/>
            </a:ln>
          </p:spPr>
        </p:sp>
        <p:sp>
          <p:nvSpPr>
            <p:cNvPr id="264" name="Google Shape;264;p16"/>
            <p:cNvSpPr txBox="1"/>
            <p:nvPr/>
          </p:nvSpPr>
          <p:spPr>
            <a:xfrm>
              <a:off x="0" y="-104775"/>
              <a:ext cx="9356923" cy="709613"/>
            </a:xfrm>
            <a:prstGeom prst="rect">
              <a:avLst/>
            </a:prstGeom>
            <a:noFill/>
            <a:ln>
              <a:noFill/>
            </a:ln>
          </p:spPr>
          <p:txBody>
            <a:bodyPr anchorCtr="0" anchor="t" bIns="0" lIns="0" spcFirstLastPara="1" rIns="0" wrap="square" tIns="0">
              <a:noAutofit/>
            </a:bodyPr>
            <a:lstStyle/>
            <a:p>
              <a:pPr indent="0" lvl="0" marL="0" marR="0" rtl="0" algn="r">
                <a:lnSpc>
                  <a:spcPct val="162871"/>
                </a:lnSpc>
                <a:spcBef>
                  <a:spcPts val="0"/>
                </a:spcBef>
                <a:spcAft>
                  <a:spcPts val="0"/>
                </a:spcAft>
                <a:buNone/>
              </a:pPr>
              <a:r>
                <a:rPr b="1" i="0" lang="en-US" sz="2187" u="none" cap="none" strike="noStrike">
                  <a:solidFill>
                    <a:srgbClr val="CFD0D8"/>
                  </a:solidFill>
                  <a:latin typeface="Arimo"/>
                  <a:ea typeface="Arimo"/>
                  <a:cs typeface="Arimo"/>
                  <a:sym typeface="Arimo"/>
                </a:rPr>
                <a:t>Semester 3</a:t>
              </a:r>
              <a:endParaRPr/>
            </a:p>
          </p:txBody>
        </p:sp>
      </p:grpSp>
      <p:grpSp>
        <p:nvGrpSpPr>
          <p:cNvPr id="265" name="Google Shape;265;p16"/>
          <p:cNvGrpSpPr/>
          <p:nvPr/>
        </p:nvGrpSpPr>
        <p:grpSpPr>
          <a:xfrm>
            <a:off x="992238" y="5168354"/>
            <a:ext cx="7017692" cy="532210"/>
            <a:chOff x="0" y="-104775"/>
            <a:chExt cx="9356923" cy="709613"/>
          </a:xfrm>
        </p:grpSpPr>
        <p:sp>
          <p:nvSpPr>
            <p:cNvPr id="266" name="Google Shape;266;p16"/>
            <p:cNvSpPr/>
            <p:nvPr/>
          </p:nvSpPr>
          <p:spPr>
            <a:xfrm>
              <a:off x="0" y="0"/>
              <a:ext cx="9356923" cy="604838"/>
            </a:xfrm>
            <a:custGeom>
              <a:rect b="b" l="l" r="r" t="t"/>
              <a:pathLst>
                <a:path extrusionOk="0" h="604838" w="9356923">
                  <a:moveTo>
                    <a:pt x="0" y="0"/>
                  </a:moveTo>
                  <a:lnTo>
                    <a:pt x="9356923" y="0"/>
                  </a:lnTo>
                  <a:lnTo>
                    <a:pt x="9356923" y="604838"/>
                  </a:lnTo>
                  <a:lnTo>
                    <a:pt x="0" y="604838"/>
                  </a:lnTo>
                  <a:close/>
                </a:path>
              </a:pathLst>
            </a:custGeom>
            <a:solidFill>
              <a:srgbClr val="000000">
                <a:alpha val="0"/>
              </a:srgbClr>
            </a:solidFill>
            <a:ln>
              <a:noFill/>
            </a:ln>
          </p:spPr>
        </p:sp>
        <p:sp>
          <p:nvSpPr>
            <p:cNvPr id="267" name="Google Shape;267;p16"/>
            <p:cNvSpPr txBox="1"/>
            <p:nvPr/>
          </p:nvSpPr>
          <p:spPr>
            <a:xfrm>
              <a:off x="0" y="-104775"/>
              <a:ext cx="9356923" cy="709613"/>
            </a:xfrm>
            <a:prstGeom prst="rect">
              <a:avLst/>
            </a:prstGeom>
            <a:noFill/>
            <a:ln>
              <a:noFill/>
            </a:ln>
          </p:spPr>
          <p:txBody>
            <a:bodyPr anchorCtr="0" anchor="t" bIns="0" lIns="0" spcFirstLastPara="1" rIns="0" wrap="square" tIns="0">
              <a:noAutofit/>
            </a:bodyPr>
            <a:lstStyle/>
            <a:p>
              <a:pPr indent="0" lvl="0" marL="0" marR="0" rtl="0" algn="r">
                <a:lnSpc>
                  <a:spcPct val="162871"/>
                </a:lnSpc>
                <a:spcBef>
                  <a:spcPts val="0"/>
                </a:spcBef>
                <a:spcAft>
                  <a:spcPts val="0"/>
                </a:spcAft>
                <a:buNone/>
              </a:pPr>
              <a:r>
                <a:rPr b="0" i="0" lang="en-US" sz="2187" u="none" cap="none" strike="noStrike">
                  <a:solidFill>
                    <a:srgbClr val="CFD0D8"/>
                  </a:solidFill>
                  <a:latin typeface="Arimo"/>
                  <a:ea typeface="Arimo"/>
                  <a:cs typeface="Arimo"/>
                  <a:sym typeface="Arimo"/>
                </a:rPr>
                <a:t>Initial physical model construction commenced.</a:t>
              </a:r>
              <a:endParaRPr/>
            </a:p>
          </p:txBody>
        </p:sp>
      </p:grpSp>
      <p:sp>
        <p:nvSpPr>
          <p:cNvPr id="268" name="Google Shape;268;p16"/>
          <p:cNvSpPr/>
          <p:nvPr/>
        </p:nvSpPr>
        <p:spPr>
          <a:xfrm>
            <a:off x="9370591" y="5947022"/>
            <a:ext cx="680466" cy="28575"/>
          </a:xfrm>
          <a:custGeom>
            <a:rect b="b" l="l" r="r" t="t"/>
            <a:pathLst>
              <a:path extrusionOk="0" h="38100" w="907288">
                <a:moveTo>
                  <a:pt x="0" y="19050"/>
                </a:moveTo>
                <a:cubicBezTo>
                  <a:pt x="0" y="8509"/>
                  <a:pt x="8509" y="0"/>
                  <a:pt x="19050" y="0"/>
                </a:cubicBezTo>
                <a:lnTo>
                  <a:pt x="888238" y="0"/>
                </a:lnTo>
                <a:cubicBezTo>
                  <a:pt x="898779" y="0"/>
                  <a:pt x="907288" y="8509"/>
                  <a:pt x="907288" y="19050"/>
                </a:cubicBezTo>
                <a:cubicBezTo>
                  <a:pt x="907288" y="29591"/>
                  <a:pt x="898779" y="38100"/>
                  <a:pt x="888238" y="38100"/>
                </a:cubicBezTo>
                <a:lnTo>
                  <a:pt x="19050" y="38100"/>
                </a:lnTo>
                <a:cubicBezTo>
                  <a:pt x="8509" y="38100"/>
                  <a:pt x="0" y="29591"/>
                  <a:pt x="0" y="19050"/>
                </a:cubicBezTo>
                <a:close/>
              </a:path>
            </a:pathLst>
          </a:custGeom>
          <a:solidFill>
            <a:srgbClr val="5656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 name="Google Shape;269;p16"/>
          <p:cNvGrpSpPr/>
          <p:nvPr/>
        </p:nvGrpSpPr>
        <p:grpSpPr>
          <a:xfrm>
            <a:off x="8884071" y="5701456"/>
            <a:ext cx="519874" cy="519874"/>
            <a:chOff x="0" y="0"/>
            <a:chExt cx="693166" cy="693166"/>
          </a:xfrm>
        </p:grpSpPr>
        <p:sp>
          <p:nvSpPr>
            <p:cNvPr id="270" name="Google Shape;270;p16"/>
            <p:cNvSpPr/>
            <p:nvPr/>
          </p:nvSpPr>
          <p:spPr>
            <a:xfrm>
              <a:off x="6350" y="6350"/>
              <a:ext cx="680466" cy="680466"/>
            </a:xfrm>
            <a:custGeom>
              <a:rect b="b" l="l" r="r" t="t"/>
              <a:pathLst>
                <a:path extrusionOk="0" h="680466" w="680466">
                  <a:moveTo>
                    <a:pt x="0" y="127000"/>
                  </a:moveTo>
                  <a:cubicBezTo>
                    <a:pt x="0" y="56896"/>
                    <a:pt x="56896" y="0"/>
                    <a:pt x="127000" y="0"/>
                  </a:cubicBezTo>
                  <a:lnTo>
                    <a:pt x="553466" y="0"/>
                  </a:lnTo>
                  <a:cubicBezTo>
                    <a:pt x="623570" y="0"/>
                    <a:pt x="680466" y="56896"/>
                    <a:pt x="680466" y="127000"/>
                  </a:cubicBezTo>
                  <a:lnTo>
                    <a:pt x="680466" y="553466"/>
                  </a:lnTo>
                  <a:cubicBezTo>
                    <a:pt x="680466" y="623570"/>
                    <a:pt x="623570" y="680466"/>
                    <a:pt x="553466" y="680466"/>
                  </a:cubicBezTo>
                  <a:lnTo>
                    <a:pt x="127000" y="680466"/>
                  </a:lnTo>
                  <a:cubicBezTo>
                    <a:pt x="56896" y="680466"/>
                    <a:pt x="0" y="623570"/>
                    <a:pt x="0" y="553466"/>
                  </a:cubicBezTo>
                  <a:close/>
                </a:path>
              </a:pathLst>
            </a:custGeom>
            <a:solidFill>
              <a:srgbClr val="3D3D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6"/>
            <p:cNvSpPr/>
            <p:nvPr/>
          </p:nvSpPr>
          <p:spPr>
            <a:xfrm>
              <a:off x="0" y="0"/>
              <a:ext cx="693166" cy="693166"/>
            </a:xfrm>
            <a:custGeom>
              <a:rect b="b" l="l" r="r" t="t"/>
              <a:pathLst>
                <a:path extrusionOk="0" h="693166" w="693166">
                  <a:moveTo>
                    <a:pt x="0" y="133350"/>
                  </a:moveTo>
                  <a:cubicBezTo>
                    <a:pt x="0" y="59690"/>
                    <a:pt x="59690" y="0"/>
                    <a:pt x="133350" y="0"/>
                  </a:cubicBezTo>
                  <a:lnTo>
                    <a:pt x="559816" y="0"/>
                  </a:lnTo>
                  <a:lnTo>
                    <a:pt x="559816" y="6350"/>
                  </a:lnTo>
                  <a:lnTo>
                    <a:pt x="559816" y="0"/>
                  </a:lnTo>
                  <a:cubicBezTo>
                    <a:pt x="633476" y="0"/>
                    <a:pt x="693166" y="59690"/>
                    <a:pt x="693166" y="133350"/>
                  </a:cubicBezTo>
                  <a:lnTo>
                    <a:pt x="686816" y="133350"/>
                  </a:lnTo>
                  <a:lnTo>
                    <a:pt x="693166" y="133350"/>
                  </a:lnTo>
                  <a:lnTo>
                    <a:pt x="693166" y="559816"/>
                  </a:lnTo>
                  <a:lnTo>
                    <a:pt x="686816" y="559816"/>
                  </a:lnTo>
                  <a:lnTo>
                    <a:pt x="693166" y="559816"/>
                  </a:lnTo>
                  <a:cubicBezTo>
                    <a:pt x="693166" y="633476"/>
                    <a:pt x="633476" y="693166"/>
                    <a:pt x="559816" y="693166"/>
                  </a:cubicBezTo>
                  <a:lnTo>
                    <a:pt x="559816" y="686816"/>
                  </a:lnTo>
                  <a:lnTo>
                    <a:pt x="559816" y="693166"/>
                  </a:lnTo>
                  <a:lnTo>
                    <a:pt x="133350" y="693166"/>
                  </a:lnTo>
                  <a:lnTo>
                    <a:pt x="133350" y="686816"/>
                  </a:lnTo>
                  <a:lnTo>
                    <a:pt x="133350" y="693166"/>
                  </a:lnTo>
                  <a:cubicBezTo>
                    <a:pt x="59690" y="693166"/>
                    <a:pt x="0" y="633476"/>
                    <a:pt x="0" y="559816"/>
                  </a:cubicBezTo>
                  <a:lnTo>
                    <a:pt x="0" y="133350"/>
                  </a:lnTo>
                  <a:lnTo>
                    <a:pt x="6350" y="133350"/>
                  </a:lnTo>
                  <a:lnTo>
                    <a:pt x="0" y="133350"/>
                  </a:lnTo>
                  <a:moveTo>
                    <a:pt x="12700" y="133350"/>
                  </a:moveTo>
                  <a:lnTo>
                    <a:pt x="12700" y="559816"/>
                  </a:lnTo>
                  <a:lnTo>
                    <a:pt x="6350" y="559816"/>
                  </a:lnTo>
                  <a:lnTo>
                    <a:pt x="12700" y="559816"/>
                  </a:lnTo>
                  <a:cubicBezTo>
                    <a:pt x="12700" y="626491"/>
                    <a:pt x="66675" y="680466"/>
                    <a:pt x="133350" y="680466"/>
                  </a:cubicBezTo>
                  <a:lnTo>
                    <a:pt x="559816" y="680466"/>
                  </a:lnTo>
                  <a:cubicBezTo>
                    <a:pt x="626491" y="680466"/>
                    <a:pt x="680466" y="626491"/>
                    <a:pt x="680466" y="559816"/>
                  </a:cubicBezTo>
                  <a:lnTo>
                    <a:pt x="680466" y="133350"/>
                  </a:lnTo>
                  <a:cubicBezTo>
                    <a:pt x="680466" y="66675"/>
                    <a:pt x="626491" y="12700"/>
                    <a:pt x="559816" y="12700"/>
                  </a:cubicBezTo>
                  <a:lnTo>
                    <a:pt x="133350" y="12700"/>
                  </a:lnTo>
                  <a:lnTo>
                    <a:pt x="133350" y="6350"/>
                  </a:lnTo>
                  <a:lnTo>
                    <a:pt x="133350" y="12700"/>
                  </a:lnTo>
                  <a:cubicBezTo>
                    <a:pt x="66675" y="12700"/>
                    <a:pt x="12700" y="66675"/>
                    <a:pt x="12700" y="133350"/>
                  </a:cubicBezTo>
                  <a:close/>
                </a:path>
              </a:pathLst>
            </a:custGeom>
            <a:solidFill>
              <a:srgbClr val="5656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 name="Google Shape;272;p16"/>
          <p:cNvGrpSpPr/>
          <p:nvPr/>
        </p:nvGrpSpPr>
        <p:grpSpPr>
          <a:xfrm>
            <a:off x="8973815" y="5748710"/>
            <a:ext cx="340221" cy="425203"/>
            <a:chOff x="0" y="0"/>
            <a:chExt cx="453628" cy="566937"/>
          </a:xfrm>
        </p:grpSpPr>
        <p:sp>
          <p:nvSpPr>
            <p:cNvPr id="273" name="Google Shape;273;p16"/>
            <p:cNvSpPr/>
            <p:nvPr/>
          </p:nvSpPr>
          <p:spPr>
            <a:xfrm>
              <a:off x="0" y="0"/>
              <a:ext cx="453628" cy="566937"/>
            </a:xfrm>
            <a:custGeom>
              <a:rect b="b" l="l" r="r" t="t"/>
              <a:pathLst>
                <a:path extrusionOk="0" h="566937" w="453628">
                  <a:moveTo>
                    <a:pt x="0" y="0"/>
                  </a:moveTo>
                  <a:lnTo>
                    <a:pt x="453628" y="0"/>
                  </a:lnTo>
                  <a:lnTo>
                    <a:pt x="453628" y="566937"/>
                  </a:lnTo>
                  <a:lnTo>
                    <a:pt x="0" y="566937"/>
                  </a:lnTo>
                  <a:close/>
                </a:path>
              </a:pathLst>
            </a:custGeom>
            <a:solidFill>
              <a:srgbClr val="000000">
                <a:alpha val="0"/>
              </a:srgbClr>
            </a:solidFill>
            <a:ln>
              <a:noFill/>
            </a:ln>
          </p:spPr>
        </p:sp>
        <p:sp>
          <p:nvSpPr>
            <p:cNvPr id="274" name="Google Shape;274;p16"/>
            <p:cNvSpPr txBox="1"/>
            <p:nvPr/>
          </p:nvSpPr>
          <p:spPr>
            <a:xfrm>
              <a:off x="0" y="28575"/>
              <a:ext cx="453628" cy="53836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1" i="0" lang="en-US" sz="2625" u="none" cap="none" strike="noStrike">
                  <a:solidFill>
                    <a:srgbClr val="CFD0D8"/>
                  </a:solidFill>
                  <a:latin typeface="Arimo"/>
                  <a:ea typeface="Arimo"/>
                  <a:cs typeface="Arimo"/>
                  <a:sym typeface="Arimo"/>
                </a:rPr>
                <a:t>4</a:t>
              </a:r>
              <a:endParaRPr/>
            </a:p>
          </p:txBody>
        </p:sp>
      </p:grpSp>
      <p:grpSp>
        <p:nvGrpSpPr>
          <p:cNvPr id="275" name="Google Shape;275;p16"/>
          <p:cNvGrpSpPr/>
          <p:nvPr/>
        </p:nvGrpSpPr>
        <p:grpSpPr>
          <a:xfrm>
            <a:off x="10278070" y="5599360"/>
            <a:ext cx="7017692" cy="532210"/>
            <a:chOff x="0" y="-104775"/>
            <a:chExt cx="9356923" cy="709613"/>
          </a:xfrm>
        </p:grpSpPr>
        <p:sp>
          <p:nvSpPr>
            <p:cNvPr id="276" name="Google Shape;276;p16"/>
            <p:cNvSpPr/>
            <p:nvPr/>
          </p:nvSpPr>
          <p:spPr>
            <a:xfrm>
              <a:off x="0" y="0"/>
              <a:ext cx="9356923" cy="604838"/>
            </a:xfrm>
            <a:custGeom>
              <a:rect b="b" l="l" r="r" t="t"/>
              <a:pathLst>
                <a:path extrusionOk="0" h="604838" w="9356923">
                  <a:moveTo>
                    <a:pt x="0" y="0"/>
                  </a:moveTo>
                  <a:lnTo>
                    <a:pt x="9356923" y="0"/>
                  </a:lnTo>
                  <a:lnTo>
                    <a:pt x="9356923" y="604838"/>
                  </a:lnTo>
                  <a:lnTo>
                    <a:pt x="0" y="604838"/>
                  </a:lnTo>
                  <a:close/>
                </a:path>
              </a:pathLst>
            </a:custGeom>
            <a:solidFill>
              <a:srgbClr val="000000">
                <a:alpha val="0"/>
              </a:srgbClr>
            </a:solidFill>
            <a:ln>
              <a:noFill/>
            </a:ln>
          </p:spPr>
        </p:sp>
        <p:sp>
          <p:nvSpPr>
            <p:cNvPr id="277" name="Google Shape;277;p16"/>
            <p:cNvSpPr txBox="1"/>
            <p:nvPr/>
          </p:nvSpPr>
          <p:spPr>
            <a:xfrm>
              <a:off x="0" y="-104775"/>
              <a:ext cx="9356923" cy="709613"/>
            </a:xfrm>
            <a:prstGeom prst="rect">
              <a:avLst/>
            </a:prstGeom>
            <a:noFill/>
            <a:ln>
              <a:noFill/>
            </a:ln>
          </p:spPr>
          <p:txBody>
            <a:bodyPr anchorCtr="0" anchor="t" bIns="0" lIns="0" spcFirstLastPara="1" rIns="0" wrap="square" tIns="0">
              <a:noAutofit/>
            </a:bodyPr>
            <a:lstStyle/>
            <a:p>
              <a:pPr indent="0" lvl="0" marL="0" marR="0" rtl="0" algn="l">
                <a:lnSpc>
                  <a:spcPct val="162871"/>
                </a:lnSpc>
                <a:spcBef>
                  <a:spcPts val="0"/>
                </a:spcBef>
                <a:spcAft>
                  <a:spcPts val="0"/>
                </a:spcAft>
                <a:buNone/>
              </a:pPr>
              <a:r>
                <a:rPr b="1" i="0" lang="en-US" sz="2187" u="none" cap="none" strike="noStrike">
                  <a:solidFill>
                    <a:srgbClr val="CFD0D8"/>
                  </a:solidFill>
                  <a:latin typeface="Arimo"/>
                  <a:ea typeface="Arimo"/>
                  <a:cs typeface="Arimo"/>
                  <a:sym typeface="Arimo"/>
                </a:rPr>
                <a:t>Semester 4</a:t>
              </a:r>
              <a:endParaRPr/>
            </a:p>
          </p:txBody>
        </p:sp>
      </p:grpSp>
      <p:grpSp>
        <p:nvGrpSpPr>
          <p:cNvPr id="278" name="Google Shape;278;p16"/>
          <p:cNvGrpSpPr/>
          <p:nvPr/>
        </p:nvGrpSpPr>
        <p:grpSpPr>
          <a:xfrm>
            <a:off x="10278070" y="6189018"/>
            <a:ext cx="7017692" cy="532210"/>
            <a:chOff x="0" y="-104775"/>
            <a:chExt cx="9356923" cy="709613"/>
          </a:xfrm>
        </p:grpSpPr>
        <p:sp>
          <p:nvSpPr>
            <p:cNvPr id="279" name="Google Shape;279;p16"/>
            <p:cNvSpPr/>
            <p:nvPr/>
          </p:nvSpPr>
          <p:spPr>
            <a:xfrm>
              <a:off x="0" y="0"/>
              <a:ext cx="9356923" cy="604838"/>
            </a:xfrm>
            <a:custGeom>
              <a:rect b="b" l="l" r="r" t="t"/>
              <a:pathLst>
                <a:path extrusionOk="0" h="604838" w="9356923">
                  <a:moveTo>
                    <a:pt x="0" y="0"/>
                  </a:moveTo>
                  <a:lnTo>
                    <a:pt x="9356923" y="0"/>
                  </a:lnTo>
                  <a:lnTo>
                    <a:pt x="9356923" y="604838"/>
                  </a:lnTo>
                  <a:lnTo>
                    <a:pt x="0" y="604838"/>
                  </a:lnTo>
                  <a:close/>
                </a:path>
              </a:pathLst>
            </a:custGeom>
            <a:solidFill>
              <a:srgbClr val="000000">
                <a:alpha val="0"/>
              </a:srgbClr>
            </a:solidFill>
            <a:ln>
              <a:noFill/>
            </a:ln>
          </p:spPr>
        </p:sp>
        <p:sp>
          <p:nvSpPr>
            <p:cNvPr id="280" name="Google Shape;280;p16"/>
            <p:cNvSpPr txBox="1"/>
            <p:nvPr/>
          </p:nvSpPr>
          <p:spPr>
            <a:xfrm>
              <a:off x="0" y="-104775"/>
              <a:ext cx="9356923" cy="709613"/>
            </a:xfrm>
            <a:prstGeom prst="rect">
              <a:avLst/>
            </a:prstGeom>
            <a:noFill/>
            <a:ln>
              <a:noFill/>
            </a:ln>
          </p:spPr>
          <p:txBody>
            <a:bodyPr anchorCtr="0" anchor="t" bIns="0" lIns="0" spcFirstLastPara="1" rIns="0" wrap="square" tIns="0">
              <a:noAutofit/>
            </a:bodyPr>
            <a:lstStyle/>
            <a:p>
              <a:pPr indent="0" lvl="0" marL="0" marR="0" rtl="0" algn="l">
                <a:lnSpc>
                  <a:spcPct val="162871"/>
                </a:lnSpc>
                <a:spcBef>
                  <a:spcPts val="0"/>
                </a:spcBef>
                <a:spcAft>
                  <a:spcPts val="0"/>
                </a:spcAft>
                <a:buNone/>
              </a:pPr>
              <a:r>
                <a:rPr b="0" i="0" lang="en-US" sz="2187" u="none" cap="none" strike="noStrike">
                  <a:solidFill>
                    <a:srgbClr val="CFD0D8"/>
                  </a:solidFill>
                  <a:latin typeface="Arimo"/>
                  <a:ea typeface="Arimo"/>
                  <a:cs typeface="Arimo"/>
                  <a:sym typeface="Arimo"/>
                </a:rPr>
                <a:t>Continued work on physical model development.</a:t>
              </a:r>
              <a:endParaRPr/>
            </a:p>
          </p:txBody>
        </p:sp>
      </p:grpSp>
      <p:sp>
        <p:nvSpPr>
          <p:cNvPr id="281" name="Google Shape;281;p16"/>
          <p:cNvSpPr/>
          <p:nvPr/>
        </p:nvSpPr>
        <p:spPr>
          <a:xfrm>
            <a:off x="8236967" y="6967686"/>
            <a:ext cx="680465" cy="28575"/>
          </a:xfrm>
          <a:custGeom>
            <a:rect b="b" l="l" r="r" t="t"/>
            <a:pathLst>
              <a:path extrusionOk="0" h="38100" w="907288">
                <a:moveTo>
                  <a:pt x="0" y="19050"/>
                </a:moveTo>
                <a:cubicBezTo>
                  <a:pt x="0" y="8509"/>
                  <a:pt x="8509" y="0"/>
                  <a:pt x="19050" y="0"/>
                </a:cubicBezTo>
                <a:lnTo>
                  <a:pt x="888238" y="0"/>
                </a:lnTo>
                <a:cubicBezTo>
                  <a:pt x="898779" y="0"/>
                  <a:pt x="907288" y="8509"/>
                  <a:pt x="907288" y="19050"/>
                </a:cubicBezTo>
                <a:cubicBezTo>
                  <a:pt x="907288" y="29591"/>
                  <a:pt x="898779" y="38100"/>
                  <a:pt x="888238" y="38100"/>
                </a:cubicBezTo>
                <a:lnTo>
                  <a:pt x="19050" y="38100"/>
                </a:lnTo>
                <a:cubicBezTo>
                  <a:pt x="8509" y="38100"/>
                  <a:pt x="0" y="29591"/>
                  <a:pt x="0" y="19050"/>
                </a:cubicBezTo>
                <a:close/>
              </a:path>
            </a:pathLst>
          </a:custGeom>
          <a:solidFill>
            <a:srgbClr val="5656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 name="Google Shape;282;p16"/>
          <p:cNvGrpSpPr/>
          <p:nvPr/>
        </p:nvGrpSpPr>
        <p:grpSpPr>
          <a:xfrm>
            <a:off x="8884071" y="6722120"/>
            <a:ext cx="519874" cy="519874"/>
            <a:chOff x="0" y="0"/>
            <a:chExt cx="693166" cy="693166"/>
          </a:xfrm>
        </p:grpSpPr>
        <p:sp>
          <p:nvSpPr>
            <p:cNvPr id="283" name="Google Shape;283;p16"/>
            <p:cNvSpPr/>
            <p:nvPr/>
          </p:nvSpPr>
          <p:spPr>
            <a:xfrm>
              <a:off x="6350" y="6350"/>
              <a:ext cx="680466" cy="680466"/>
            </a:xfrm>
            <a:custGeom>
              <a:rect b="b" l="l" r="r" t="t"/>
              <a:pathLst>
                <a:path extrusionOk="0" h="680466" w="680466">
                  <a:moveTo>
                    <a:pt x="0" y="127000"/>
                  </a:moveTo>
                  <a:cubicBezTo>
                    <a:pt x="0" y="56896"/>
                    <a:pt x="56896" y="0"/>
                    <a:pt x="127000" y="0"/>
                  </a:cubicBezTo>
                  <a:lnTo>
                    <a:pt x="553466" y="0"/>
                  </a:lnTo>
                  <a:cubicBezTo>
                    <a:pt x="623570" y="0"/>
                    <a:pt x="680466" y="56896"/>
                    <a:pt x="680466" y="127000"/>
                  </a:cubicBezTo>
                  <a:lnTo>
                    <a:pt x="680466" y="553466"/>
                  </a:lnTo>
                  <a:cubicBezTo>
                    <a:pt x="680466" y="623570"/>
                    <a:pt x="623570" y="680466"/>
                    <a:pt x="553466" y="680466"/>
                  </a:cubicBezTo>
                  <a:lnTo>
                    <a:pt x="127000" y="680466"/>
                  </a:lnTo>
                  <a:cubicBezTo>
                    <a:pt x="56896" y="680466"/>
                    <a:pt x="0" y="623570"/>
                    <a:pt x="0" y="553466"/>
                  </a:cubicBezTo>
                  <a:close/>
                </a:path>
              </a:pathLst>
            </a:custGeom>
            <a:solidFill>
              <a:srgbClr val="3D3D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6"/>
            <p:cNvSpPr/>
            <p:nvPr/>
          </p:nvSpPr>
          <p:spPr>
            <a:xfrm>
              <a:off x="0" y="0"/>
              <a:ext cx="693166" cy="693166"/>
            </a:xfrm>
            <a:custGeom>
              <a:rect b="b" l="l" r="r" t="t"/>
              <a:pathLst>
                <a:path extrusionOk="0" h="693166" w="693166">
                  <a:moveTo>
                    <a:pt x="0" y="133350"/>
                  </a:moveTo>
                  <a:cubicBezTo>
                    <a:pt x="0" y="59690"/>
                    <a:pt x="59690" y="0"/>
                    <a:pt x="133350" y="0"/>
                  </a:cubicBezTo>
                  <a:lnTo>
                    <a:pt x="559816" y="0"/>
                  </a:lnTo>
                  <a:lnTo>
                    <a:pt x="559816" y="6350"/>
                  </a:lnTo>
                  <a:lnTo>
                    <a:pt x="559816" y="0"/>
                  </a:lnTo>
                  <a:cubicBezTo>
                    <a:pt x="633476" y="0"/>
                    <a:pt x="693166" y="59690"/>
                    <a:pt x="693166" y="133350"/>
                  </a:cubicBezTo>
                  <a:lnTo>
                    <a:pt x="686816" y="133350"/>
                  </a:lnTo>
                  <a:lnTo>
                    <a:pt x="693166" y="133350"/>
                  </a:lnTo>
                  <a:lnTo>
                    <a:pt x="693166" y="559816"/>
                  </a:lnTo>
                  <a:lnTo>
                    <a:pt x="686816" y="559816"/>
                  </a:lnTo>
                  <a:lnTo>
                    <a:pt x="693166" y="559816"/>
                  </a:lnTo>
                  <a:cubicBezTo>
                    <a:pt x="693166" y="633476"/>
                    <a:pt x="633476" y="693166"/>
                    <a:pt x="559816" y="693166"/>
                  </a:cubicBezTo>
                  <a:lnTo>
                    <a:pt x="559816" y="686816"/>
                  </a:lnTo>
                  <a:lnTo>
                    <a:pt x="559816" y="693166"/>
                  </a:lnTo>
                  <a:lnTo>
                    <a:pt x="133350" y="693166"/>
                  </a:lnTo>
                  <a:lnTo>
                    <a:pt x="133350" y="686816"/>
                  </a:lnTo>
                  <a:lnTo>
                    <a:pt x="133350" y="693166"/>
                  </a:lnTo>
                  <a:cubicBezTo>
                    <a:pt x="59690" y="693166"/>
                    <a:pt x="0" y="633476"/>
                    <a:pt x="0" y="559816"/>
                  </a:cubicBezTo>
                  <a:lnTo>
                    <a:pt x="0" y="133350"/>
                  </a:lnTo>
                  <a:lnTo>
                    <a:pt x="6350" y="133350"/>
                  </a:lnTo>
                  <a:lnTo>
                    <a:pt x="0" y="133350"/>
                  </a:lnTo>
                  <a:moveTo>
                    <a:pt x="12700" y="133350"/>
                  </a:moveTo>
                  <a:lnTo>
                    <a:pt x="12700" y="559816"/>
                  </a:lnTo>
                  <a:lnTo>
                    <a:pt x="6350" y="559816"/>
                  </a:lnTo>
                  <a:lnTo>
                    <a:pt x="12700" y="559816"/>
                  </a:lnTo>
                  <a:cubicBezTo>
                    <a:pt x="12700" y="626491"/>
                    <a:pt x="66675" y="680466"/>
                    <a:pt x="133350" y="680466"/>
                  </a:cubicBezTo>
                  <a:lnTo>
                    <a:pt x="559816" y="680466"/>
                  </a:lnTo>
                  <a:cubicBezTo>
                    <a:pt x="626491" y="680466"/>
                    <a:pt x="680466" y="626491"/>
                    <a:pt x="680466" y="559816"/>
                  </a:cubicBezTo>
                  <a:lnTo>
                    <a:pt x="680466" y="133350"/>
                  </a:lnTo>
                  <a:cubicBezTo>
                    <a:pt x="680466" y="66675"/>
                    <a:pt x="626491" y="12700"/>
                    <a:pt x="559816" y="12700"/>
                  </a:cubicBezTo>
                  <a:lnTo>
                    <a:pt x="133350" y="12700"/>
                  </a:lnTo>
                  <a:lnTo>
                    <a:pt x="133350" y="6350"/>
                  </a:lnTo>
                  <a:lnTo>
                    <a:pt x="133350" y="12700"/>
                  </a:lnTo>
                  <a:cubicBezTo>
                    <a:pt x="66675" y="12700"/>
                    <a:pt x="12700" y="66675"/>
                    <a:pt x="12700" y="133350"/>
                  </a:cubicBezTo>
                  <a:close/>
                </a:path>
              </a:pathLst>
            </a:custGeom>
            <a:solidFill>
              <a:srgbClr val="5656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16"/>
          <p:cNvGrpSpPr/>
          <p:nvPr/>
        </p:nvGrpSpPr>
        <p:grpSpPr>
          <a:xfrm>
            <a:off x="8973815" y="6769372"/>
            <a:ext cx="340221" cy="425203"/>
            <a:chOff x="0" y="0"/>
            <a:chExt cx="453628" cy="566937"/>
          </a:xfrm>
        </p:grpSpPr>
        <p:sp>
          <p:nvSpPr>
            <p:cNvPr id="286" name="Google Shape;286;p16"/>
            <p:cNvSpPr/>
            <p:nvPr/>
          </p:nvSpPr>
          <p:spPr>
            <a:xfrm>
              <a:off x="0" y="0"/>
              <a:ext cx="453628" cy="566937"/>
            </a:xfrm>
            <a:custGeom>
              <a:rect b="b" l="l" r="r" t="t"/>
              <a:pathLst>
                <a:path extrusionOk="0" h="566937" w="453628">
                  <a:moveTo>
                    <a:pt x="0" y="0"/>
                  </a:moveTo>
                  <a:lnTo>
                    <a:pt x="453628" y="0"/>
                  </a:lnTo>
                  <a:lnTo>
                    <a:pt x="453628" y="566937"/>
                  </a:lnTo>
                  <a:lnTo>
                    <a:pt x="0" y="566937"/>
                  </a:lnTo>
                  <a:close/>
                </a:path>
              </a:pathLst>
            </a:custGeom>
            <a:solidFill>
              <a:srgbClr val="000000">
                <a:alpha val="0"/>
              </a:srgbClr>
            </a:solidFill>
            <a:ln>
              <a:noFill/>
            </a:ln>
          </p:spPr>
        </p:sp>
        <p:sp>
          <p:nvSpPr>
            <p:cNvPr id="287" name="Google Shape;287;p16"/>
            <p:cNvSpPr txBox="1"/>
            <p:nvPr/>
          </p:nvSpPr>
          <p:spPr>
            <a:xfrm>
              <a:off x="0" y="28575"/>
              <a:ext cx="453628" cy="53836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1" i="0" lang="en-US" sz="2625" u="none" cap="none" strike="noStrike">
                  <a:solidFill>
                    <a:srgbClr val="CFD0D8"/>
                  </a:solidFill>
                  <a:latin typeface="Arimo"/>
                  <a:ea typeface="Arimo"/>
                  <a:cs typeface="Arimo"/>
                  <a:sym typeface="Arimo"/>
                </a:rPr>
                <a:t>5</a:t>
              </a:r>
              <a:endParaRPr/>
            </a:p>
          </p:txBody>
        </p:sp>
      </p:grpSp>
      <p:grpSp>
        <p:nvGrpSpPr>
          <p:cNvPr id="288" name="Google Shape;288;p16"/>
          <p:cNvGrpSpPr/>
          <p:nvPr/>
        </p:nvGrpSpPr>
        <p:grpSpPr>
          <a:xfrm>
            <a:off x="992238" y="6620024"/>
            <a:ext cx="7017692" cy="532210"/>
            <a:chOff x="0" y="-104775"/>
            <a:chExt cx="9356923" cy="709613"/>
          </a:xfrm>
        </p:grpSpPr>
        <p:sp>
          <p:nvSpPr>
            <p:cNvPr id="289" name="Google Shape;289;p16"/>
            <p:cNvSpPr/>
            <p:nvPr/>
          </p:nvSpPr>
          <p:spPr>
            <a:xfrm>
              <a:off x="0" y="0"/>
              <a:ext cx="9356923" cy="604838"/>
            </a:xfrm>
            <a:custGeom>
              <a:rect b="b" l="l" r="r" t="t"/>
              <a:pathLst>
                <a:path extrusionOk="0" h="604838" w="9356923">
                  <a:moveTo>
                    <a:pt x="0" y="0"/>
                  </a:moveTo>
                  <a:lnTo>
                    <a:pt x="9356923" y="0"/>
                  </a:lnTo>
                  <a:lnTo>
                    <a:pt x="9356923" y="604838"/>
                  </a:lnTo>
                  <a:lnTo>
                    <a:pt x="0" y="604838"/>
                  </a:lnTo>
                  <a:close/>
                </a:path>
              </a:pathLst>
            </a:custGeom>
            <a:solidFill>
              <a:srgbClr val="000000">
                <a:alpha val="0"/>
              </a:srgbClr>
            </a:solidFill>
            <a:ln>
              <a:noFill/>
            </a:ln>
          </p:spPr>
        </p:sp>
        <p:sp>
          <p:nvSpPr>
            <p:cNvPr id="290" name="Google Shape;290;p16"/>
            <p:cNvSpPr txBox="1"/>
            <p:nvPr/>
          </p:nvSpPr>
          <p:spPr>
            <a:xfrm>
              <a:off x="0" y="-104775"/>
              <a:ext cx="9356923" cy="709613"/>
            </a:xfrm>
            <a:prstGeom prst="rect">
              <a:avLst/>
            </a:prstGeom>
            <a:noFill/>
            <a:ln>
              <a:noFill/>
            </a:ln>
          </p:spPr>
          <p:txBody>
            <a:bodyPr anchorCtr="0" anchor="t" bIns="0" lIns="0" spcFirstLastPara="1" rIns="0" wrap="square" tIns="0">
              <a:noAutofit/>
            </a:bodyPr>
            <a:lstStyle/>
            <a:p>
              <a:pPr indent="0" lvl="0" marL="0" marR="0" rtl="0" algn="r">
                <a:lnSpc>
                  <a:spcPct val="162871"/>
                </a:lnSpc>
                <a:spcBef>
                  <a:spcPts val="0"/>
                </a:spcBef>
                <a:spcAft>
                  <a:spcPts val="0"/>
                </a:spcAft>
                <a:buNone/>
              </a:pPr>
              <a:r>
                <a:rPr b="1" i="0" lang="en-US" sz="2187" u="none" cap="none" strike="noStrike">
                  <a:solidFill>
                    <a:srgbClr val="CFD0D8"/>
                  </a:solidFill>
                  <a:latin typeface="Arimo"/>
                  <a:ea typeface="Arimo"/>
                  <a:cs typeface="Arimo"/>
                  <a:sym typeface="Arimo"/>
                </a:rPr>
                <a:t>Semester 5</a:t>
              </a:r>
              <a:endParaRPr/>
            </a:p>
          </p:txBody>
        </p:sp>
      </p:grpSp>
      <p:grpSp>
        <p:nvGrpSpPr>
          <p:cNvPr id="291" name="Google Shape;291;p16"/>
          <p:cNvGrpSpPr/>
          <p:nvPr/>
        </p:nvGrpSpPr>
        <p:grpSpPr>
          <a:xfrm>
            <a:off x="992238" y="7209681"/>
            <a:ext cx="7017692" cy="985837"/>
            <a:chOff x="0" y="-104775"/>
            <a:chExt cx="9356923" cy="1314450"/>
          </a:xfrm>
        </p:grpSpPr>
        <p:sp>
          <p:nvSpPr>
            <p:cNvPr id="292" name="Google Shape;292;p16"/>
            <p:cNvSpPr/>
            <p:nvPr/>
          </p:nvSpPr>
          <p:spPr>
            <a:xfrm>
              <a:off x="0" y="0"/>
              <a:ext cx="9356923" cy="1209675"/>
            </a:xfrm>
            <a:custGeom>
              <a:rect b="b" l="l" r="r" t="t"/>
              <a:pathLst>
                <a:path extrusionOk="0" h="1209675" w="9356923">
                  <a:moveTo>
                    <a:pt x="0" y="0"/>
                  </a:moveTo>
                  <a:lnTo>
                    <a:pt x="9356923" y="0"/>
                  </a:lnTo>
                  <a:lnTo>
                    <a:pt x="9356923" y="1209675"/>
                  </a:lnTo>
                  <a:lnTo>
                    <a:pt x="0" y="1209675"/>
                  </a:lnTo>
                  <a:close/>
                </a:path>
              </a:pathLst>
            </a:custGeom>
            <a:solidFill>
              <a:srgbClr val="000000">
                <a:alpha val="0"/>
              </a:srgbClr>
            </a:solidFill>
            <a:ln>
              <a:noFill/>
            </a:ln>
          </p:spPr>
        </p:sp>
        <p:sp>
          <p:nvSpPr>
            <p:cNvPr id="293" name="Google Shape;293;p16"/>
            <p:cNvSpPr txBox="1"/>
            <p:nvPr/>
          </p:nvSpPr>
          <p:spPr>
            <a:xfrm>
              <a:off x="0" y="-104775"/>
              <a:ext cx="9356923" cy="1314450"/>
            </a:xfrm>
            <a:prstGeom prst="rect">
              <a:avLst/>
            </a:prstGeom>
            <a:noFill/>
            <a:ln>
              <a:noFill/>
            </a:ln>
          </p:spPr>
          <p:txBody>
            <a:bodyPr anchorCtr="0" anchor="t" bIns="0" lIns="0" spcFirstLastPara="1" rIns="0" wrap="square" tIns="0">
              <a:noAutofit/>
            </a:bodyPr>
            <a:lstStyle/>
            <a:p>
              <a:pPr indent="0" lvl="0" marL="0" marR="0" rtl="0" algn="r">
                <a:lnSpc>
                  <a:spcPct val="162871"/>
                </a:lnSpc>
                <a:spcBef>
                  <a:spcPts val="0"/>
                </a:spcBef>
                <a:spcAft>
                  <a:spcPts val="0"/>
                </a:spcAft>
                <a:buNone/>
              </a:pPr>
              <a:r>
                <a:rPr b="0" i="0" lang="en-US" sz="2187" u="none" cap="none" strike="noStrike">
                  <a:solidFill>
                    <a:srgbClr val="CFD0D8"/>
                  </a:solidFill>
                  <a:latin typeface="Arimo"/>
                  <a:ea typeface="Arimo"/>
                  <a:cs typeface="Arimo"/>
                  <a:sym typeface="Arimo"/>
                </a:rPr>
                <a:t>Advanced physical model improvements implemented.</a:t>
              </a:r>
              <a:endParaRPr/>
            </a:p>
          </p:txBody>
        </p:sp>
      </p:grpSp>
      <p:sp>
        <p:nvSpPr>
          <p:cNvPr id="294" name="Google Shape;294;p16"/>
          <p:cNvSpPr/>
          <p:nvPr/>
        </p:nvSpPr>
        <p:spPr>
          <a:xfrm>
            <a:off x="9370591" y="8056364"/>
            <a:ext cx="680466" cy="28575"/>
          </a:xfrm>
          <a:custGeom>
            <a:rect b="b" l="l" r="r" t="t"/>
            <a:pathLst>
              <a:path extrusionOk="0" h="38100" w="907288">
                <a:moveTo>
                  <a:pt x="0" y="19050"/>
                </a:moveTo>
                <a:cubicBezTo>
                  <a:pt x="0" y="8509"/>
                  <a:pt x="8509" y="0"/>
                  <a:pt x="19050" y="0"/>
                </a:cubicBezTo>
                <a:lnTo>
                  <a:pt x="888238" y="0"/>
                </a:lnTo>
                <a:cubicBezTo>
                  <a:pt x="898779" y="0"/>
                  <a:pt x="907288" y="8509"/>
                  <a:pt x="907288" y="19050"/>
                </a:cubicBezTo>
                <a:cubicBezTo>
                  <a:pt x="907288" y="29591"/>
                  <a:pt x="898779" y="38100"/>
                  <a:pt x="888238" y="38100"/>
                </a:cubicBezTo>
                <a:lnTo>
                  <a:pt x="19050" y="38100"/>
                </a:lnTo>
                <a:cubicBezTo>
                  <a:pt x="8509" y="38100"/>
                  <a:pt x="0" y="29591"/>
                  <a:pt x="0" y="19050"/>
                </a:cubicBezTo>
                <a:close/>
              </a:path>
            </a:pathLst>
          </a:custGeom>
          <a:solidFill>
            <a:srgbClr val="5656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 name="Google Shape;295;p16"/>
          <p:cNvGrpSpPr/>
          <p:nvPr/>
        </p:nvGrpSpPr>
        <p:grpSpPr>
          <a:xfrm>
            <a:off x="8884071" y="7810797"/>
            <a:ext cx="519874" cy="519874"/>
            <a:chOff x="0" y="0"/>
            <a:chExt cx="693166" cy="693166"/>
          </a:xfrm>
        </p:grpSpPr>
        <p:sp>
          <p:nvSpPr>
            <p:cNvPr id="296" name="Google Shape;296;p16"/>
            <p:cNvSpPr/>
            <p:nvPr/>
          </p:nvSpPr>
          <p:spPr>
            <a:xfrm>
              <a:off x="6350" y="6350"/>
              <a:ext cx="680466" cy="680466"/>
            </a:xfrm>
            <a:custGeom>
              <a:rect b="b" l="l" r="r" t="t"/>
              <a:pathLst>
                <a:path extrusionOk="0" h="680466" w="680466">
                  <a:moveTo>
                    <a:pt x="0" y="127000"/>
                  </a:moveTo>
                  <a:cubicBezTo>
                    <a:pt x="0" y="56896"/>
                    <a:pt x="56896" y="0"/>
                    <a:pt x="127000" y="0"/>
                  </a:cubicBezTo>
                  <a:lnTo>
                    <a:pt x="553466" y="0"/>
                  </a:lnTo>
                  <a:cubicBezTo>
                    <a:pt x="623570" y="0"/>
                    <a:pt x="680466" y="56896"/>
                    <a:pt x="680466" y="127000"/>
                  </a:cubicBezTo>
                  <a:lnTo>
                    <a:pt x="680466" y="553466"/>
                  </a:lnTo>
                  <a:cubicBezTo>
                    <a:pt x="680466" y="623570"/>
                    <a:pt x="623570" y="680466"/>
                    <a:pt x="553466" y="680466"/>
                  </a:cubicBezTo>
                  <a:lnTo>
                    <a:pt x="127000" y="680466"/>
                  </a:lnTo>
                  <a:cubicBezTo>
                    <a:pt x="56896" y="680466"/>
                    <a:pt x="0" y="623570"/>
                    <a:pt x="0" y="553466"/>
                  </a:cubicBezTo>
                  <a:close/>
                </a:path>
              </a:pathLst>
            </a:custGeom>
            <a:solidFill>
              <a:srgbClr val="3D3D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6"/>
            <p:cNvSpPr/>
            <p:nvPr/>
          </p:nvSpPr>
          <p:spPr>
            <a:xfrm>
              <a:off x="0" y="0"/>
              <a:ext cx="693166" cy="693166"/>
            </a:xfrm>
            <a:custGeom>
              <a:rect b="b" l="l" r="r" t="t"/>
              <a:pathLst>
                <a:path extrusionOk="0" h="693166" w="693166">
                  <a:moveTo>
                    <a:pt x="0" y="133350"/>
                  </a:moveTo>
                  <a:cubicBezTo>
                    <a:pt x="0" y="59690"/>
                    <a:pt x="59690" y="0"/>
                    <a:pt x="133350" y="0"/>
                  </a:cubicBezTo>
                  <a:lnTo>
                    <a:pt x="559816" y="0"/>
                  </a:lnTo>
                  <a:lnTo>
                    <a:pt x="559816" y="6350"/>
                  </a:lnTo>
                  <a:lnTo>
                    <a:pt x="559816" y="0"/>
                  </a:lnTo>
                  <a:cubicBezTo>
                    <a:pt x="633476" y="0"/>
                    <a:pt x="693166" y="59690"/>
                    <a:pt x="693166" y="133350"/>
                  </a:cubicBezTo>
                  <a:lnTo>
                    <a:pt x="686816" y="133350"/>
                  </a:lnTo>
                  <a:lnTo>
                    <a:pt x="693166" y="133350"/>
                  </a:lnTo>
                  <a:lnTo>
                    <a:pt x="693166" y="559816"/>
                  </a:lnTo>
                  <a:lnTo>
                    <a:pt x="686816" y="559816"/>
                  </a:lnTo>
                  <a:lnTo>
                    <a:pt x="693166" y="559816"/>
                  </a:lnTo>
                  <a:cubicBezTo>
                    <a:pt x="693166" y="633476"/>
                    <a:pt x="633476" y="693166"/>
                    <a:pt x="559816" y="693166"/>
                  </a:cubicBezTo>
                  <a:lnTo>
                    <a:pt x="559816" y="686816"/>
                  </a:lnTo>
                  <a:lnTo>
                    <a:pt x="559816" y="693166"/>
                  </a:lnTo>
                  <a:lnTo>
                    <a:pt x="133350" y="693166"/>
                  </a:lnTo>
                  <a:lnTo>
                    <a:pt x="133350" y="686816"/>
                  </a:lnTo>
                  <a:lnTo>
                    <a:pt x="133350" y="693166"/>
                  </a:lnTo>
                  <a:cubicBezTo>
                    <a:pt x="59690" y="693166"/>
                    <a:pt x="0" y="633476"/>
                    <a:pt x="0" y="559816"/>
                  </a:cubicBezTo>
                  <a:lnTo>
                    <a:pt x="0" y="133350"/>
                  </a:lnTo>
                  <a:lnTo>
                    <a:pt x="6350" y="133350"/>
                  </a:lnTo>
                  <a:lnTo>
                    <a:pt x="0" y="133350"/>
                  </a:lnTo>
                  <a:moveTo>
                    <a:pt x="12700" y="133350"/>
                  </a:moveTo>
                  <a:lnTo>
                    <a:pt x="12700" y="559816"/>
                  </a:lnTo>
                  <a:lnTo>
                    <a:pt x="6350" y="559816"/>
                  </a:lnTo>
                  <a:lnTo>
                    <a:pt x="12700" y="559816"/>
                  </a:lnTo>
                  <a:cubicBezTo>
                    <a:pt x="12700" y="626491"/>
                    <a:pt x="66675" y="680466"/>
                    <a:pt x="133350" y="680466"/>
                  </a:cubicBezTo>
                  <a:lnTo>
                    <a:pt x="559816" y="680466"/>
                  </a:lnTo>
                  <a:cubicBezTo>
                    <a:pt x="626491" y="680466"/>
                    <a:pt x="680466" y="626491"/>
                    <a:pt x="680466" y="559816"/>
                  </a:cubicBezTo>
                  <a:lnTo>
                    <a:pt x="680466" y="133350"/>
                  </a:lnTo>
                  <a:cubicBezTo>
                    <a:pt x="680466" y="66675"/>
                    <a:pt x="626491" y="12700"/>
                    <a:pt x="559816" y="12700"/>
                  </a:cubicBezTo>
                  <a:lnTo>
                    <a:pt x="133350" y="12700"/>
                  </a:lnTo>
                  <a:lnTo>
                    <a:pt x="133350" y="6350"/>
                  </a:lnTo>
                  <a:lnTo>
                    <a:pt x="133350" y="12700"/>
                  </a:lnTo>
                  <a:cubicBezTo>
                    <a:pt x="66675" y="12700"/>
                    <a:pt x="12700" y="66675"/>
                    <a:pt x="12700" y="133350"/>
                  </a:cubicBezTo>
                  <a:close/>
                </a:path>
              </a:pathLst>
            </a:custGeom>
            <a:solidFill>
              <a:srgbClr val="5656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 name="Google Shape;298;p16"/>
          <p:cNvGrpSpPr/>
          <p:nvPr/>
        </p:nvGrpSpPr>
        <p:grpSpPr>
          <a:xfrm>
            <a:off x="8973815" y="7858050"/>
            <a:ext cx="340221" cy="425203"/>
            <a:chOff x="0" y="0"/>
            <a:chExt cx="453628" cy="566937"/>
          </a:xfrm>
        </p:grpSpPr>
        <p:sp>
          <p:nvSpPr>
            <p:cNvPr id="299" name="Google Shape;299;p16"/>
            <p:cNvSpPr/>
            <p:nvPr/>
          </p:nvSpPr>
          <p:spPr>
            <a:xfrm>
              <a:off x="0" y="0"/>
              <a:ext cx="453628" cy="566937"/>
            </a:xfrm>
            <a:custGeom>
              <a:rect b="b" l="l" r="r" t="t"/>
              <a:pathLst>
                <a:path extrusionOk="0" h="566937" w="453628">
                  <a:moveTo>
                    <a:pt x="0" y="0"/>
                  </a:moveTo>
                  <a:lnTo>
                    <a:pt x="453628" y="0"/>
                  </a:lnTo>
                  <a:lnTo>
                    <a:pt x="453628" y="566937"/>
                  </a:lnTo>
                  <a:lnTo>
                    <a:pt x="0" y="566937"/>
                  </a:lnTo>
                  <a:close/>
                </a:path>
              </a:pathLst>
            </a:custGeom>
            <a:solidFill>
              <a:srgbClr val="000000">
                <a:alpha val="0"/>
              </a:srgbClr>
            </a:solidFill>
            <a:ln>
              <a:noFill/>
            </a:ln>
          </p:spPr>
        </p:sp>
        <p:sp>
          <p:nvSpPr>
            <p:cNvPr id="300" name="Google Shape;300;p16"/>
            <p:cNvSpPr txBox="1"/>
            <p:nvPr/>
          </p:nvSpPr>
          <p:spPr>
            <a:xfrm>
              <a:off x="0" y="28575"/>
              <a:ext cx="453628" cy="53836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1" i="0" lang="en-US" sz="2625" u="none" cap="none" strike="noStrike">
                  <a:solidFill>
                    <a:srgbClr val="CFD0D8"/>
                  </a:solidFill>
                  <a:latin typeface="Arimo"/>
                  <a:ea typeface="Arimo"/>
                  <a:cs typeface="Arimo"/>
                  <a:sym typeface="Arimo"/>
                </a:rPr>
                <a:t>6</a:t>
              </a:r>
              <a:endParaRPr/>
            </a:p>
          </p:txBody>
        </p:sp>
      </p:grpSp>
      <p:grpSp>
        <p:nvGrpSpPr>
          <p:cNvPr id="301" name="Google Shape;301;p16"/>
          <p:cNvGrpSpPr/>
          <p:nvPr/>
        </p:nvGrpSpPr>
        <p:grpSpPr>
          <a:xfrm>
            <a:off x="10278070" y="7708701"/>
            <a:ext cx="7017692" cy="532210"/>
            <a:chOff x="0" y="-104775"/>
            <a:chExt cx="9356923" cy="709613"/>
          </a:xfrm>
        </p:grpSpPr>
        <p:sp>
          <p:nvSpPr>
            <p:cNvPr id="302" name="Google Shape;302;p16"/>
            <p:cNvSpPr/>
            <p:nvPr/>
          </p:nvSpPr>
          <p:spPr>
            <a:xfrm>
              <a:off x="0" y="0"/>
              <a:ext cx="9356923" cy="604838"/>
            </a:xfrm>
            <a:custGeom>
              <a:rect b="b" l="l" r="r" t="t"/>
              <a:pathLst>
                <a:path extrusionOk="0" h="604838" w="9356923">
                  <a:moveTo>
                    <a:pt x="0" y="0"/>
                  </a:moveTo>
                  <a:lnTo>
                    <a:pt x="9356923" y="0"/>
                  </a:lnTo>
                  <a:lnTo>
                    <a:pt x="9356923" y="604838"/>
                  </a:lnTo>
                  <a:lnTo>
                    <a:pt x="0" y="604838"/>
                  </a:lnTo>
                  <a:close/>
                </a:path>
              </a:pathLst>
            </a:custGeom>
            <a:solidFill>
              <a:srgbClr val="000000">
                <a:alpha val="0"/>
              </a:srgbClr>
            </a:solidFill>
            <a:ln>
              <a:noFill/>
            </a:ln>
          </p:spPr>
        </p:sp>
        <p:sp>
          <p:nvSpPr>
            <p:cNvPr id="303" name="Google Shape;303;p16"/>
            <p:cNvSpPr txBox="1"/>
            <p:nvPr/>
          </p:nvSpPr>
          <p:spPr>
            <a:xfrm>
              <a:off x="0" y="-104775"/>
              <a:ext cx="9356923" cy="709613"/>
            </a:xfrm>
            <a:prstGeom prst="rect">
              <a:avLst/>
            </a:prstGeom>
            <a:noFill/>
            <a:ln>
              <a:noFill/>
            </a:ln>
          </p:spPr>
          <p:txBody>
            <a:bodyPr anchorCtr="0" anchor="t" bIns="0" lIns="0" spcFirstLastPara="1" rIns="0" wrap="square" tIns="0">
              <a:noAutofit/>
            </a:bodyPr>
            <a:lstStyle/>
            <a:p>
              <a:pPr indent="0" lvl="0" marL="0" marR="0" rtl="0" algn="l">
                <a:lnSpc>
                  <a:spcPct val="162871"/>
                </a:lnSpc>
                <a:spcBef>
                  <a:spcPts val="0"/>
                </a:spcBef>
                <a:spcAft>
                  <a:spcPts val="0"/>
                </a:spcAft>
                <a:buNone/>
              </a:pPr>
              <a:r>
                <a:rPr b="1" i="0" lang="en-US" sz="2187" u="none" cap="none" strike="noStrike">
                  <a:solidFill>
                    <a:srgbClr val="CFD0D8"/>
                  </a:solidFill>
                  <a:latin typeface="Arimo"/>
                  <a:ea typeface="Arimo"/>
                  <a:cs typeface="Arimo"/>
                  <a:sym typeface="Arimo"/>
                </a:rPr>
                <a:t>Semester 6</a:t>
              </a:r>
              <a:endParaRPr/>
            </a:p>
          </p:txBody>
        </p:sp>
      </p:grpSp>
      <p:grpSp>
        <p:nvGrpSpPr>
          <p:cNvPr id="304" name="Google Shape;304;p16"/>
          <p:cNvGrpSpPr/>
          <p:nvPr/>
        </p:nvGrpSpPr>
        <p:grpSpPr>
          <a:xfrm>
            <a:off x="10278070" y="8298359"/>
            <a:ext cx="7017692" cy="532210"/>
            <a:chOff x="0" y="-104775"/>
            <a:chExt cx="9356923" cy="709613"/>
          </a:xfrm>
        </p:grpSpPr>
        <p:sp>
          <p:nvSpPr>
            <p:cNvPr id="305" name="Google Shape;305;p16"/>
            <p:cNvSpPr/>
            <p:nvPr/>
          </p:nvSpPr>
          <p:spPr>
            <a:xfrm>
              <a:off x="0" y="0"/>
              <a:ext cx="9356923" cy="604838"/>
            </a:xfrm>
            <a:custGeom>
              <a:rect b="b" l="l" r="r" t="t"/>
              <a:pathLst>
                <a:path extrusionOk="0" h="604838" w="9356923">
                  <a:moveTo>
                    <a:pt x="0" y="0"/>
                  </a:moveTo>
                  <a:lnTo>
                    <a:pt x="9356923" y="0"/>
                  </a:lnTo>
                  <a:lnTo>
                    <a:pt x="9356923" y="604838"/>
                  </a:lnTo>
                  <a:lnTo>
                    <a:pt x="0" y="604838"/>
                  </a:lnTo>
                  <a:close/>
                </a:path>
              </a:pathLst>
            </a:custGeom>
            <a:solidFill>
              <a:srgbClr val="000000">
                <a:alpha val="0"/>
              </a:srgbClr>
            </a:solidFill>
            <a:ln>
              <a:noFill/>
            </a:ln>
          </p:spPr>
        </p:sp>
        <p:sp>
          <p:nvSpPr>
            <p:cNvPr id="306" name="Google Shape;306;p16"/>
            <p:cNvSpPr txBox="1"/>
            <p:nvPr/>
          </p:nvSpPr>
          <p:spPr>
            <a:xfrm>
              <a:off x="0" y="-104775"/>
              <a:ext cx="9356923" cy="709613"/>
            </a:xfrm>
            <a:prstGeom prst="rect">
              <a:avLst/>
            </a:prstGeom>
            <a:noFill/>
            <a:ln>
              <a:noFill/>
            </a:ln>
          </p:spPr>
          <p:txBody>
            <a:bodyPr anchorCtr="0" anchor="t" bIns="0" lIns="0" spcFirstLastPara="1" rIns="0" wrap="square" tIns="0">
              <a:noAutofit/>
            </a:bodyPr>
            <a:lstStyle/>
            <a:p>
              <a:pPr indent="0" lvl="0" marL="0" marR="0" rtl="0" algn="l">
                <a:lnSpc>
                  <a:spcPct val="162871"/>
                </a:lnSpc>
                <a:spcBef>
                  <a:spcPts val="0"/>
                </a:spcBef>
                <a:spcAft>
                  <a:spcPts val="0"/>
                </a:spcAft>
                <a:buNone/>
              </a:pPr>
              <a:r>
                <a:rPr b="0" i="0" lang="en-US" sz="2187" u="none" cap="none" strike="noStrike">
                  <a:solidFill>
                    <a:srgbClr val="CFD0D8"/>
                  </a:solidFill>
                  <a:latin typeface="Arimo"/>
                  <a:ea typeface="Arimo"/>
                  <a:cs typeface="Arimo"/>
                  <a:sym typeface="Arimo"/>
                </a:rPr>
                <a:t>Physical model completion and final testing.</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10" name="Shape 310"/>
        <p:cNvGrpSpPr/>
        <p:nvPr/>
      </p:nvGrpSpPr>
      <p:grpSpPr>
        <a:xfrm>
          <a:off x="0" y="0"/>
          <a:ext cx="0" cy="0"/>
          <a:chOff x="0" y="0"/>
          <a:chExt cx="0" cy="0"/>
        </a:xfrm>
      </p:grpSpPr>
      <p:sp>
        <p:nvSpPr>
          <p:cNvPr descr="preencoded.png" id="311" name="Google Shape;311;p17"/>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312" name="Google Shape;312;p17"/>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2A2A2D">
              <a:alpha val="89803"/>
            </a:srgbClr>
          </a:solidFill>
          <a:ln>
            <a:noFill/>
          </a:ln>
        </p:spPr>
      </p:sp>
      <p:sp>
        <p:nvSpPr>
          <p:cNvPr descr="preencoded.png" id="313" name="Google Shape;313;p17">
            <a:hlinkClick r:id="rId4"/>
          </p:cNvPr>
          <p:cNvSpPr/>
          <p:nvPr/>
        </p:nvSpPr>
        <p:spPr>
          <a:xfrm>
            <a:off x="16049019" y="9686925"/>
            <a:ext cx="2153256" cy="514350"/>
          </a:xfrm>
          <a:custGeom>
            <a:rect b="b" l="l" r="r" t="t"/>
            <a:pathLst>
              <a:path extrusionOk="0" h="514350" w="2153256">
                <a:moveTo>
                  <a:pt x="0" y="0"/>
                </a:moveTo>
                <a:lnTo>
                  <a:pt x="2153256" y="0"/>
                </a:lnTo>
                <a:lnTo>
                  <a:pt x="2153256" y="514350"/>
                </a:lnTo>
                <a:lnTo>
                  <a:pt x="0" y="514350"/>
                </a:lnTo>
                <a:lnTo>
                  <a:pt x="0" y="0"/>
                </a:lnTo>
                <a:close/>
              </a:path>
            </a:pathLst>
          </a:custGeom>
          <a:blipFill rotWithShape="1">
            <a:blip r:embed="rId5">
              <a:alphaModFix/>
            </a:blip>
            <a:stretch>
              <a:fillRect b="0" l="0" r="0" t="0"/>
            </a:stretch>
          </a:blipFill>
          <a:ln>
            <a:noFill/>
          </a:ln>
        </p:spPr>
      </p:sp>
      <p:sp>
        <p:nvSpPr>
          <p:cNvPr descr="preencoded.png" id="314" name="Google Shape;314;p17"/>
          <p:cNvSpPr/>
          <p:nvPr/>
        </p:nvSpPr>
        <p:spPr>
          <a:xfrm>
            <a:off x="11430000" y="0"/>
            <a:ext cx="6858000" cy="10287000"/>
          </a:xfrm>
          <a:custGeom>
            <a:rect b="b" l="l" r="r" t="t"/>
            <a:pathLst>
              <a:path extrusionOk="0" h="10287000" w="6858000">
                <a:moveTo>
                  <a:pt x="0" y="0"/>
                </a:moveTo>
                <a:lnTo>
                  <a:pt x="6858000" y="0"/>
                </a:lnTo>
                <a:lnTo>
                  <a:pt x="6858000" y="10287000"/>
                </a:lnTo>
                <a:lnTo>
                  <a:pt x="0" y="10287000"/>
                </a:lnTo>
                <a:lnTo>
                  <a:pt x="0" y="0"/>
                </a:lnTo>
                <a:close/>
              </a:path>
            </a:pathLst>
          </a:custGeom>
          <a:blipFill rotWithShape="1">
            <a:blip r:embed="rId6">
              <a:alphaModFix/>
            </a:blip>
            <a:stretch>
              <a:fillRect b="0" l="0" r="0" t="0"/>
            </a:stretch>
          </a:blipFill>
          <a:ln>
            <a:noFill/>
          </a:ln>
        </p:spPr>
      </p:sp>
      <p:grpSp>
        <p:nvGrpSpPr>
          <p:cNvPr id="315" name="Google Shape;315;p17"/>
          <p:cNvGrpSpPr/>
          <p:nvPr/>
        </p:nvGrpSpPr>
        <p:grpSpPr>
          <a:xfrm>
            <a:off x="992237" y="1970037"/>
            <a:ext cx="9152483" cy="928837"/>
            <a:chOff x="0" y="-57150"/>
            <a:chExt cx="10445750" cy="1238448"/>
          </a:xfrm>
        </p:grpSpPr>
        <p:sp>
          <p:nvSpPr>
            <p:cNvPr id="316" name="Google Shape;316;p17"/>
            <p:cNvSpPr/>
            <p:nvPr/>
          </p:nvSpPr>
          <p:spPr>
            <a:xfrm>
              <a:off x="0" y="0"/>
              <a:ext cx="10445750" cy="1181298"/>
            </a:xfrm>
            <a:custGeom>
              <a:rect b="b" l="l" r="r" t="t"/>
              <a:pathLst>
                <a:path extrusionOk="0" h="1181298" w="10445750">
                  <a:moveTo>
                    <a:pt x="0" y="0"/>
                  </a:moveTo>
                  <a:lnTo>
                    <a:pt x="10445750" y="0"/>
                  </a:lnTo>
                  <a:lnTo>
                    <a:pt x="10445750" y="1181298"/>
                  </a:lnTo>
                  <a:lnTo>
                    <a:pt x="0" y="1181298"/>
                  </a:lnTo>
                  <a:close/>
                </a:path>
              </a:pathLst>
            </a:custGeom>
            <a:solidFill>
              <a:srgbClr val="000000">
                <a:alpha val="0"/>
              </a:srgbClr>
            </a:solidFill>
            <a:ln>
              <a:noFill/>
            </a:ln>
          </p:spPr>
        </p:sp>
        <p:sp>
          <p:nvSpPr>
            <p:cNvPr id="317" name="Google Shape;317;p17"/>
            <p:cNvSpPr txBox="1"/>
            <p:nvPr/>
          </p:nvSpPr>
          <p:spPr>
            <a:xfrm>
              <a:off x="0" y="-57150"/>
              <a:ext cx="10445750" cy="1238448"/>
            </a:xfrm>
            <a:prstGeom prst="rect">
              <a:avLst/>
            </a:prstGeom>
            <a:noFill/>
            <a:ln>
              <a:noFill/>
            </a:ln>
          </p:spPr>
          <p:txBody>
            <a:bodyPr anchorCtr="0" anchor="t" bIns="0" lIns="0" spcFirstLastPara="1" rIns="0" wrap="square" tIns="0">
              <a:noAutofit/>
            </a:bodyPr>
            <a:lstStyle/>
            <a:p>
              <a:pPr indent="0" lvl="0" marL="0" marR="0" rtl="0" algn="l">
                <a:lnSpc>
                  <a:spcPct val="124721"/>
                </a:lnSpc>
                <a:spcBef>
                  <a:spcPts val="0"/>
                </a:spcBef>
                <a:spcAft>
                  <a:spcPts val="0"/>
                </a:spcAft>
                <a:buNone/>
              </a:pPr>
              <a:r>
                <a:rPr b="1" i="0" lang="en-US" sz="5562" u="none" cap="none" strike="noStrike">
                  <a:solidFill>
                    <a:srgbClr val="CBCCCE"/>
                  </a:solidFill>
                  <a:latin typeface="Arimo"/>
                  <a:ea typeface="Arimo"/>
                  <a:cs typeface="Arimo"/>
                  <a:sym typeface="Arimo"/>
                </a:rPr>
                <a:t>PROBLEM STATEMENT</a:t>
              </a:r>
              <a:endParaRPr/>
            </a:p>
          </p:txBody>
        </p:sp>
      </p:grpSp>
      <p:grpSp>
        <p:nvGrpSpPr>
          <p:cNvPr id="318" name="Google Shape;318;p17"/>
          <p:cNvGrpSpPr/>
          <p:nvPr/>
        </p:nvGrpSpPr>
        <p:grpSpPr>
          <a:xfrm>
            <a:off x="987475" y="3319314"/>
            <a:ext cx="4590574" cy="2569464"/>
            <a:chOff x="0" y="0"/>
            <a:chExt cx="6120765" cy="3425952"/>
          </a:xfrm>
        </p:grpSpPr>
        <p:sp>
          <p:nvSpPr>
            <p:cNvPr id="319" name="Google Shape;319;p17"/>
            <p:cNvSpPr/>
            <p:nvPr/>
          </p:nvSpPr>
          <p:spPr>
            <a:xfrm>
              <a:off x="6350" y="6350"/>
              <a:ext cx="6108065" cy="3413252"/>
            </a:xfrm>
            <a:custGeom>
              <a:rect b="b" l="l" r="r" t="t"/>
              <a:pathLst>
                <a:path extrusionOk="0" h="3413252" w="6108065">
                  <a:moveTo>
                    <a:pt x="0" y="158750"/>
                  </a:moveTo>
                  <a:cubicBezTo>
                    <a:pt x="0" y="71120"/>
                    <a:pt x="71247" y="0"/>
                    <a:pt x="159004" y="0"/>
                  </a:cubicBezTo>
                  <a:lnTo>
                    <a:pt x="5949061" y="0"/>
                  </a:lnTo>
                  <a:cubicBezTo>
                    <a:pt x="6036945" y="0"/>
                    <a:pt x="6108065" y="71120"/>
                    <a:pt x="6108065" y="158750"/>
                  </a:cubicBezTo>
                  <a:lnTo>
                    <a:pt x="6108065" y="3254502"/>
                  </a:lnTo>
                  <a:cubicBezTo>
                    <a:pt x="6108065" y="3342259"/>
                    <a:pt x="6036818" y="3413252"/>
                    <a:pt x="5949061" y="3413252"/>
                  </a:cubicBezTo>
                  <a:lnTo>
                    <a:pt x="159004" y="3413252"/>
                  </a:lnTo>
                  <a:cubicBezTo>
                    <a:pt x="71120" y="3413252"/>
                    <a:pt x="0" y="3342132"/>
                    <a:pt x="0" y="3254502"/>
                  </a:cubicBezTo>
                  <a:close/>
                </a:path>
              </a:pathLst>
            </a:custGeom>
            <a:solidFill>
              <a:srgbClr val="3D3D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7"/>
            <p:cNvSpPr/>
            <p:nvPr/>
          </p:nvSpPr>
          <p:spPr>
            <a:xfrm>
              <a:off x="0" y="0"/>
              <a:ext cx="6120765" cy="3425952"/>
            </a:xfrm>
            <a:custGeom>
              <a:rect b="b" l="l" r="r" t="t"/>
              <a:pathLst>
                <a:path extrusionOk="0" h="3425952" w="6120765">
                  <a:moveTo>
                    <a:pt x="0" y="165100"/>
                  </a:moveTo>
                  <a:cubicBezTo>
                    <a:pt x="0" y="73914"/>
                    <a:pt x="74041" y="0"/>
                    <a:pt x="165354" y="0"/>
                  </a:cubicBezTo>
                  <a:lnTo>
                    <a:pt x="5955411" y="0"/>
                  </a:lnTo>
                  <a:lnTo>
                    <a:pt x="5955411" y="6350"/>
                  </a:lnTo>
                  <a:lnTo>
                    <a:pt x="5955411" y="0"/>
                  </a:lnTo>
                  <a:cubicBezTo>
                    <a:pt x="6046724" y="0"/>
                    <a:pt x="6120765" y="73914"/>
                    <a:pt x="6120765" y="165100"/>
                  </a:cubicBezTo>
                  <a:lnTo>
                    <a:pt x="6114415" y="165100"/>
                  </a:lnTo>
                  <a:lnTo>
                    <a:pt x="6120765" y="165100"/>
                  </a:lnTo>
                  <a:lnTo>
                    <a:pt x="6120765" y="3260852"/>
                  </a:lnTo>
                  <a:lnTo>
                    <a:pt x="6114415" y="3260852"/>
                  </a:lnTo>
                  <a:lnTo>
                    <a:pt x="6120765" y="3260852"/>
                  </a:lnTo>
                  <a:cubicBezTo>
                    <a:pt x="6120765" y="3352038"/>
                    <a:pt x="6046724" y="3425952"/>
                    <a:pt x="5955411" y="3425952"/>
                  </a:cubicBezTo>
                  <a:lnTo>
                    <a:pt x="5955411" y="3419602"/>
                  </a:lnTo>
                  <a:lnTo>
                    <a:pt x="5955411" y="3425952"/>
                  </a:lnTo>
                  <a:lnTo>
                    <a:pt x="165354" y="3425952"/>
                  </a:lnTo>
                  <a:lnTo>
                    <a:pt x="165354" y="3419602"/>
                  </a:lnTo>
                  <a:lnTo>
                    <a:pt x="165354" y="3425952"/>
                  </a:lnTo>
                  <a:cubicBezTo>
                    <a:pt x="74041" y="3425952"/>
                    <a:pt x="0" y="3352038"/>
                    <a:pt x="0" y="3260852"/>
                  </a:cubicBezTo>
                  <a:lnTo>
                    <a:pt x="0" y="165100"/>
                  </a:lnTo>
                  <a:lnTo>
                    <a:pt x="6350" y="165100"/>
                  </a:lnTo>
                  <a:lnTo>
                    <a:pt x="0" y="165100"/>
                  </a:lnTo>
                  <a:moveTo>
                    <a:pt x="12700" y="165100"/>
                  </a:moveTo>
                  <a:lnTo>
                    <a:pt x="12700" y="3260852"/>
                  </a:lnTo>
                  <a:lnTo>
                    <a:pt x="6350" y="3260852"/>
                  </a:lnTo>
                  <a:lnTo>
                    <a:pt x="12700" y="3260852"/>
                  </a:lnTo>
                  <a:cubicBezTo>
                    <a:pt x="12700" y="3345053"/>
                    <a:pt x="81026" y="3413252"/>
                    <a:pt x="165354" y="3413252"/>
                  </a:cubicBezTo>
                  <a:lnTo>
                    <a:pt x="5955411" y="3413252"/>
                  </a:lnTo>
                  <a:cubicBezTo>
                    <a:pt x="6039739" y="3413252"/>
                    <a:pt x="6108065" y="3345053"/>
                    <a:pt x="6108065" y="3260852"/>
                  </a:cubicBezTo>
                  <a:lnTo>
                    <a:pt x="6108065" y="165100"/>
                  </a:lnTo>
                  <a:cubicBezTo>
                    <a:pt x="6108065" y="80899"/>
                    <a:pt x="6039739" y="12700"/>
                    <a:pt x="5955411" y="12700"/>
                  </a:cubicBezTo>
                  <a:lnTo>
                    <a:pt x="165354" y="12700"/>
                  </a:lnTo>
                  <a:lnTo>
                    <a:pt x="165354" y="6350"/>
                  </a:lnTo>
                  <a:lnTo>
                    <a:pt x="165354" y="12700"/>
                  </a:lnTo>
                  <a:cubicBezTo>
                    <a:pt x="81026" y="12700"/>
                    <a:pt x="12700" y="80899"/>
                    <a:pt x="12700" y="165100"/>
                  </a:cubicBezTo>
                  <a:close/>
                </a:path>
              </a:pathLst>
            </a:custGeom>
            <a:solidFill>
              <a:srgbClr val="5656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 name="Google Shape;321;p17"/>
          <p:cNvGrpSpPr/>
          <p:nvPr/>
        </p:nvGrpSpPr>
        <p:grpSpPr>
          <a:xfrm>
            <a:off x="1285280" y="3588544"/>
            <a:ext cx="3544044" cy="471487"/>
            <a:chOff x="0" y="-38100"/>
            <a:chExt cx="4725392" cy="628650"/>
          </a:xfrm>
        </p:grpSpPr>
        <p:sp>
          <p:nvSpPr>
            <p:cNvPr id="322" name="Google Shape;322;p17"/>
            <p:cNvSpPr/>
            <p:nvPr/>
          </p:nvSpPr>
          <p:spPr>
            <a:xfrm>
              <a:off x="0" y="0"/>
              <a:ext cx="4725392" cy="590550"/>
            </a:xfrm>
            <a:custGeom>
              <a:rect b="b" l="l" r="r" t="t"/>
              <a:pathLst>
                <a:path extrusionOk="0" h="590550" w="4725392">
                  <a:moveTo>
                    <a:pt x="0" y="0"/>
                  </a:moveTo>
                  <a:lnTo>
                    <a:pt x="4725392" y="0"/>
                  </a:lnTo>
                  <a:lnTo>
                    <a:pt x="4725392" y="590550"/>
                  </a:lnTo>
                  <a:lnTo>
                    <a:pt x="0" y="590550"/>
                  </a:lnTo>
                  <a:close/>
                </a:path>
              </a:pathLst>
            </a:custGeom>
            <a:solidFill>
              <a:srgbClr val="000000">
                <a:alpha val="0"/>
              </a:srgbClr>
            </a:solidFill>
            <a:ln>
              <a:noFill/>
            </a:ln>
          </p:spPr>
        </p:sp>
        <p:sp>
          <p:nvSpPr>
            <p:cNvPr id="323" name="Google Shape;323;p17"/>
            <p:cNvSpPr txBox="1"/>
            <p:nvPr/>
          </p:nvSpPr>
          <p:spPr>
            <a:xfrm>
              <a:off x="0" y="-38100"/>
              <a:ext cx="4725392" cy="628650"/>
            </a:xfrm>
            <a:prstGeom prst="rect">
              <a:avLst/>
            </a:prstGeom>
            <a:noFill/>
            <a:ln>
              <a:noFill/>
            </a:ln>
          </p:spPr>
          <p:txBody>
            <a:bodyPr anchorCtr="0" anchor="t" bIns="0" lIns="0" spcFirstLastPara="1" rIns="0" wrap="square" tIns="0">
              <a:noAutofit/>
            </a:bodyPr>
            <a:lstStyle/>
            <a:p>
              <a:pPr indent="0" lvl="0" marL="0" marR="0" rtl="0" algn="l">
                <a:lnSpc>
                  <a:spcPct val="124981"/>
                </a:lnSpc>
                <a:spcBef>
                  <a:spcPts val="0"/>
                </a:spcBef>
                <a:spcAft>
                  <a:spcPts val="0"/>
                </a:spcAft>
                <a:buNone/>
              </a:pPr>
              <a:r>
                <a:rPr b="1" i="0" lang="en-US" sz="2750" u="none" cap="none" strike="noStrike">
                  <a:solidFill>
                    <a:srgbClr val="CFD0D8"/>
                  </a:solidFill>
                  <a:latin typeface="Arimo"/>
                  <a:ea typeface="Arimo"/>
                  <a:cs typeface="Arimo"/>
                  <a:sym typeface="Arimo"/>
                </a:rPr>
                <a:t>Rising Vehicle Thefts</a:t>
              </a:r>
              <a:endParaRPr/>
            </a:p>
          </p:txBody>
        </p:sp>
      </p:grpSp>
      <p:grpSp>
        <p:nvGrpSpPr>
          <p:cNvPr id="324" name="Google Shape;324;p17"/>
          <p:cNvGrpSpPr/>
          <p:nvPr/>
        </p:nvGrpSpPr>
        <p:grpSpPr>
          <a:xfrm>
            <a:off x="1285280" y="4151560"/>
            <a:ext cx="3994994" cy="1439466"/>
            <a:chOff x="0" y="-104775"/>
            <a:chExt cx="5326658" cy="1919288"/>
          </a:xfrm>
        </p:grpSpPr>
        <p:sp>
          <p:nvSpPr>
            <p:cNvPr id="325" name="Google Shape;325;p17"/>
            <p:cNvSpPr/>
            <p:nvPr/>
          </p:nvSpPr>
          <p:spPr>
            <a:xfrm>
              <a:off x="0" y="0"/>
              <a:ext cx="5326658" cy="1814513"/>
            </a:xfrm>
            <a:custGeom>
              <a:rect b="b" l="l" r="r" t="t"/>
              <a:pathLst>
                <a:path extrusionOk="0" h="1814513" w="5326658">
                  <a:moveTo>
                    <a:pt x="0" y="0"/>
                  </a:moveTo>
                  <a:lnTo>
                    <a:pt x="5326658" y="0"/>
                  </a:lnTo>
                  <a:lnTo>
                    <a:pt x="5326658" y="1814513"/>
                  </a:lnTo>
                  <a:lnTo>
                    <a:pt x="0" y="1814513"/>
                  </a:lnTo>
                  <a:close/>
                </a:path>
              </a:pathLst>
            </a:custGeom>
            <a:solidFill>
              <a:srgbClr val="000000">
                <a:alpha val="0"/>
              </a:srgbClr>
            </a:solidFill>
            <a:ln>
              <a:noFill/>
            </a:ln>
          </p:spPr>
        </p:sp>
        <p:sp>
          <p:nvSpPr>
            <p:cNvPr id="326" name="Google Shape;326;p17"/>
            <p:cNvSpPr txBox="1"/>
            <p:nvPr/>
          </p:nvSpPr>
          <p:spPr>
            <a:xfrm>
              <a:off x="0" y="-104775"/>
              <a:ext cx="5326658" cy="1919288"/>
            </a:xfrm>
            <a:prstGeom prst="rect">
              <a:avLst/>
            </a:prstGeom>
            <a:noFill/>
            <a:ln>
              <a:noFill/>
            </a:ln>
          </p:spPr>
          <p:txBody>
            <a:bodyPr anchorCtr="0" anchor="t" bIns="0" lIns="0" spcFirstLastPara="1" rIns="0" wrap="square" tIns="0">
              <a:noAutofit/>
            </a:bodyPr>
            <a:lstStyle/>
            <a:p>
              <a:pPr indent="0" lvl="0" marL="0" marR="0" rtl="0" algn="l">
                <a:lnSpc>
                  <a:spcPct val="162871"/>
                </a:lnSpc>
                <a:spcBef>
                  <a:spcPts val="0"/>
                </a:spcBef>
                <a:spcAft>
                  <a:spcPts val="0"/>
                </a:spcAft>
                <a:buNone/>
              </a:pPr>
              <a:r>
                <a:rPr b="0" i="0" lang="en-US" sz="2187" u="none" cap="none" strike="noStrike">
                  <a:solidFill>
                    <a:srgbClr val="CFD0D8"/>
                  </a:solidFill>
                  <a:latin typeface="Arimo"/>
                  <a:ea typeface="Arimo"/>
                  <a:cs typeface="Arimo"/>
                  <a:sym typeface="Arimo"/>
                </a:rPr>
                <a:t>Motor vehicle thefts are increasing in India, even during lockdown.</a:t>
              </a:r>
              <a:endParaRPr/>
            </a:p>
          </p:txBody>
        </p:sp>
      </p:grpSp>
      <p:grpSp>
        <p:nvGrpSpPr>
          <p:cNvPr id="327" name="Google Shape;327;p17"/>
          <p:cNvGrpSpPr/>
          <p:nvPr/>
        </p:nvGrpSpPr>
        <p:grpSpPr>
          <a:xfrm>
            <a:off x="5852071" y="3319314"/>
            <a:ext cx="4590574" cy="2569464"/>
            <a:chOff x="0" y="0"/>
            <a:chExt cx="6120765" cy="3425952"/>
          </a:xfrm>
        </p:grpSpPr>
        <p:sp>
          <p:nvSpPr>
            <p:cNvPr id="328" name="Google Shape;328;p17"/>
            <p:cNvSpPr/>
            <p:nvPr/>
          </p:nvSpPr>
          <p:spPr>
            <a:xfrm>
              <a:off x="6350" y="6350"/>
              <a:ext cx="6108065" cy="3413252"/>
            </a:xfrm>
            <a:custGeom>
              <a:rect b="b" l="l" r="r" t="t"/>
              <a:pathLst>
                <a:path extrusionOk="0" h="3413252" w="6108065">
                  <a:moveTo>
                    <a:pt x="0" y="158750"/>
                  </a:moveTo>
                  <a:cubicBezTo>
                    <a:pt x="0" y="71120"/>
                    <a:pt x="71247" y="0"/>
                    <a:pt x="159004" y="0"/>
                  </a:cubicBezTo>
                  <a:lnTo>
                    <a:pt x="5949061" y="0"/>
                  </a:lnTo>
                  <a:cubicBezTo>
                    <a:pt x="6036945" y="0"/>
                    <a:pt x="6108065" y="71120"/>
                    <a:pt x="6108065" y="158750"/>
                  </a:cubicBezTo>
                  <a:lnTo>
                    <a:pt x="6108065" y="3254502"/>
                  </a:lnTo>
                  <a:cubicBezTo>
                    <a:pt x="6108065" y="3342259"/>
                    <a:pt x="6036818" y="3413252"/>
                    <a:pt x="5949061" y="3413252"/>
                  </a:cubicBezTo>
                  <a:lnTo>
                    <a:pt x="159004" y="3413252"/>
                  </a:lnTo>
                  <a:cubicBezTo>
                    <a:pt x="71120" y="3413252"/>
                    <a:pt x="0" y="3342132"/>
                    <a:pt x="0" y="3254502"/>
                  </a:cubicBezTo>
                  <a:close/>
                </a:path>
              </a:pathLst>
            </a:custGeom>
            <a:solidFill>
              <a:srgbClr val="3D3D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7"/>
            <p:cNvSpPr/>
            <p:nvPr/>
          </p:nvSpPr>
          <p:spPr>
            <a:xfrm>
              <a:off x="0" y="0"/>
              <a:ext cx="6120765" cy="3425952"/>
            </a:xfrm>
            <a:custGeom>
              <a:rect b="b" l="l" r="r" t="t"/>
              <a:pathLst>
                <a:path extrusionOk="0" h="3425952" w="6120765">
                  <a:moveTo>
                    <a:pt x="0" y="165100"/>
                  </a:moveTo>
                  <a:cubicBezTo>
                    <a:pt x="0" y="73914"/>
                    <a:pt x="74041" y="0"/>
                    <a:pt x="165354" y="0"/>
                  </a:cubicBezTo>
                  <a:lnTo>
                    <a:pt x="5955411" y="0"/>
                  </a:lnTo>
                  <a:lnTo>
                    <a:pt x="5955411" y="6350"/>
                  </a:lnTo>
                  <a:lnTo>
                    <a:pt x="5955411" y="0"/>
                  </a:lnTo>
                  <a:cubicBezTo>
                    <a:pt x="6046724" y="0"/>
                    <a:pt x="6120765" y="73914"/>
                    <a:pt x="6120765" y="165100"/>
                  </a:cubicBezTo>
                  <a:lnTo>
                    <a:pt x="6114415" y="165100"/>
                  </a:lnTo>
                  <a:lnTo>
                    <a:pt x="6120765" y="165100"/>
                  </a:lnTo>
                  <a:lnTo>
                    <a:pt x="6120765" y="3260852"/>
                  </a:lnTo>
                  <a:lnTo>
                    <a:pt x="6114415" y="3260852"/>
                  </a:lnTo>
                  <a:lnTo>
                    <a:pt x="6120765" y="3260852"/>
                  </a:lnTo>
                  <a:cubicBezTo>
                    <a:pt x="6120765" y="3352038"/>
                    <a:pt x="6046724" y="3425952"/>
                    <a:pt x="5955411" y="3425952"/>
                  </a:cubicBezTo>
                  <a:lnTo>
                    <a:pt x="5955411" y="3419602"/>
                  </a:lnTo>
                  <a:lnTo>
                    <a:pt x="5955411" y="3425952"/>
                  </a:lnTo>
                  <a:lnTo>
                    <a:pt x="165354" y="3425952"/>
                  </a:lnTo>
                  <a:lnTo>
                    <a:pt x="165354" y="3419602"/>
                  </a:lnTo>
                  <a:lnTo>
                    <a:pt x="165354" y="3425952"/>
                  </a:lnTo>
                  <a:cubicBezTo>
                    <a:pt x="74041" y="3425952"/>
                    <a:pt x="0" y="3352038"/>
                    <a:pt x="0" y="3260852"/>
                  </a:cubicBezTo>
                  <a:lnTo>
                    <a:pt x="0" y="165100"/>
                  </a:lnTo>
                  <a:lnTo>
                    <a:pt x="6350" y="165100"/>
                  </a:lnTo>
                  <a:lnTo>
                    <a:pt x="0" y="165100"/>
                  </a:lnTo>
                  <a:moveTo>
                    <a:pt x="12700" y="165100"/>
                  </a:moveTo>
                  <a:lnTo>
                    <a:pt x="12700" y="3260852"/>
                  </a:lnTo>
                  <a:lnTo>
                    <a:pt x="6350" y="3260852"/>
                  </a:lnTo>
                  <a:lnTo>
                    <a:pt x="12700" y="3260852"/>
                  </a:lnTo>
                  <a:cubicBezTo>
                    <a:pt x="12700" y="3345053"/>
                    <a:pt x="81026" y="3413252"/>
                    <a:pt x="165354" y="3413252"/>
                  </a:cubicBezTo>
                  <a:lnTo>
                    <a:pt x="5955411" y="3413252"/>
                  </a:lnTo>
                  <a:cubicBezTo>
                    <a:pt x="6039739" y="3413252"/>
                    <a:pt x="6108065" y="3345053"/>
                    <a:pt x="6108065" y="3260852"/>
                  </a:cubicBezTo>
                  <a:lnTo>
                    <a:pt x="6108065" y="165100"/>
                  </a:lnTo>
                  <a:cubicBezTo>
                    <a:pt x="6108065" y="80899"/>
                    <a:pt x="6039739" y="12700"/>
                    <a:pt x="5955411" y="12700"/>
                  </a:cubicBezTo>
                  <a:lnTo>
                    <a:pt x="165354" y="12700"/>
                  </a:lnTo>
                  <a:lnTo>
                    <a:pt x="165354" y="6350"/>
                  </a:lnTo>
                  <a:lnTo>
                    <a:pt x="165354" y="12700"/>
                  </a:lnTo>
                  <a:cubicBezTo>
                    <a:pt x="81026" y="12700"/>
                    <a:pt x="12700" y="80899"/>
                    <a:pt x="12700" y="165100"/>
                  </a:cubicBezTo>
                  <a:close/>
                </a:path>
              </a:pathLst>
            </a:custGeom>
            <a:solidFill>
              <a:srgbClr val="5656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 name="Google Shape;330;p17"/>
          <p:cNvGrpSpPr/>
          <p:nvPr/>
        </p:nvGrpSpPr>
        <p:grpSpPr>
          <a:xfrm>
            <a:off x="6149876" y="3588544"/>
            <a:ext cx="3544044" cy="471487"/>
            <a:chOff x="0" y="-38100"/>
            <a:chExt cx="4725392" cy="628650"/>
          </a:xfrm>
        </p:grpSpPr>
        <p:sp>
          <p:nvSpPr>
            <p:cNvPr id="331" name="Google Shape;331;p17"/>
            <p:cNvSpPr/>
            <p:nvPr/>
          </p:nvSpPr>
          <p:spPr>
            <a:xfrm>
              <a:off x="0" y="0"/>
              <a:ext cx="4725392" cy="590550"/>
            </a:xfrm>
            <a:custGeom>
              <a:rect b="b" l="l" r="r" t="t"/>
              <a:pathLst>
                <a:path extrusionOk="0" h="590550" w="4725392">
                  <a:moveTo>
                    <a:pt x="0" y="0"/>
                  </a:moveTo>
                  <a:lnTo>
                    <a:pt x="4725392" y="0"/>
                  </a:lnTo>
                  <a:lnTo>
                    <a:pt x="4725392" y="590550"/>
                  </a:lnTo>
                  <a:lnTo>
                    <a:pt x="0" y="590550"/>
                  </a:lnTo>
                  <a:close/>
                </a:path>
              </a:pathLst>
            </a:custGeom>
            <a:solidFill>
              <a:srgbClr val="000000">
                <a:alpha val="0"/>
              </a:srgbClr>
            </a:solidFill>
            <a:ln>
              <a:noFill/>
            </a:ln>
          </p:spPr>
        </p:sp>
        <p:sp>
          <p:nvSpPr>
            <p:cNvPr id="332" name="Google Shape;332;p17"/>
            <p:cNvSpPr txBox="1"/>
            <p:nvPr/>
          </p:nvSpPr>
          <p:spPr>
            <a:xfrm>
              <a:off x="0" y="-38100"/>
              <a:ext cx="4725392" cy="628650"/>
            </a:xfrm>
            <a:prstGeom prst="rect">
              <a:avLst/>
            </a:prstGeom>
            <a:noFill/>
            <a:ln>
              <a:noFill/>
            </a:ln>
          </p:spPr>
          <p:txBody>
            <a:bodyPr anchorCtr="0" anchor="t" bIns="0" lIns="0" spcFirstLastPara="1" rIns="0" wrap="square" tIns="0">
              <a:noAutofit/>
            </a:bodyPr>
            <a:lstStyle/>
            <a:p>
              <a:pPr indent="0" lvl="0" marL="0" marR="0" rtl="0" algn="l">
                <a:lnSpc>
                  <a:spcPct val="124981"/>
                </a:lnSpc>
                <a:spcBef>
                  <a:spcPts val="0"/>
                </a:spcBef>
                <a:spcAft>
                  <a:spcPts val="0"/>
                </a:spcAft>
                <a:buNone/>
              </a:pPr>
              <a:r>
                <a:rPr b="1" i="0" lang="en-US" sz="2750" u="none" cap="none" strike="noStrike">
                  <a:solidFill>
                    <a:srgbClr val="CFD0D8"/>
                  </a:solidFill>
                  <a:latin typeface="Arimo"/>
                  <a:ea typeface="Arimo"/>
                  <a:cs typeface="Arimo"/>
                  <a:sym typeface="Arimo"/>
                </a:rPr>
                <a:t>Major Factors</a:t>
              </a:r>
              <a:endParaRPr/>
            </a:p>
          </p:txBody>
        </p:sp>
      </p:grpSp>
      <p:grpSp>
        <p:nvGrpSpPr>
          <p:cNvPr id="333" name="Google Shape;333;p17"/>
          <p:cNvGrpSpPr/>
          <p:nvPr/>
        </p:nvGrpSpPr>
        <p:grpSpPr>
          <a:xfrm>
            <a:off x="6149876" y="4151560"/>
            <a:ext cx="3994994" cy="1439466"/>
            <a:chOff x="0" y="-104775"/>
            <a:chExt cx="5326658" cy="1919288"/>
          </a:xfrm>
        </p:grpSpPr>
        <p:sp>
          <p:nvSpPr>
            <p:cNvPr id="334" name="Google Shape;334;p17"/>
            <p:cNvSpPr/>
            <p:nvPr/>
          </p:nvSpPr>
          <p:spPr>
            <a:xfrm>
              <a:off x="0" y="0"/>
              <a:ext cx="5326658" cy="1814513"/>
            </a:xfrm>
            <a:custGeom>
              <a:rect b="b" l="l" r="r" t="t"/>
              <a:pathLst>
                <a:path extrusionOk="0" h="1814513" w="5326658">
                  <a:moveTo>
                    <a:pt x="0" y="0"/>
                  </a:moveTo>
                  <a:lnTo>
                    <a:pt x="5326658" y="0"/>
                  </a:lnTo>
                  <a:lnTo>
                    <a:pt x="5326658" y="1814513"/>
                  </a:lnTo>
                  <a:lnTo>
                    <a:pt x="0" y="1814513"/>
                  </a:lnTo>
                  <a:close/>
                </a:path>
              </a:pathLst>
            </a:custGeom>
            <a:solidFill>
              <a:srgbClr val="000000">
                <a:alpha val="0"/>
              </a:srgbClr>
            </a:solidFill>
            <a:ln>
              <a:noFill/>
            </a:ln>
          </p:spPr>
        </p:sp>
        <p:sp>
          <p:nvSpPr>
            <p:cNvPr id="335" name="Google Shape;335;p17"/>
            <p:cNvSpPr txBox="1"/>
            <p:nvPr/>
          </p:nvSpPr>
          <p:spPr>
            <a:xfrm>
              <a:off x="0" y="-104775"/>
              <a:ext cx="5326658" cy="1919288"/>
            </a:xfrm>
            <a:prstGeom prst="rect">
              <a:avLst/>
            </a:prstGeom>
            <a:noFill/>
            <a:ln>
              <a:noFill/>
            </a:ln>
          </p:spPr>
          <p:txBody>
            <a:bodyPr anchorCtr="0" anchor="t" bIns="0" lIns="0" spcFirstLastPara="1" rIns="0" wrap="square" tIns="0">
              <a:noAutofit/>
            </a:bodyPr>
            <a:lstStyle/>
            <a:p>
              <a:pPr indent="0" lvl="0" marL="0" marR="0" rtl="0" algn="l">
                <a:lnSpc>
                  <a:spcPct val="162871"/>
                </a:lnSpc>
                <a:spcBef>
                  <a:spcPts val="0"/>
                </a:spcBef>
                <a:spcAft>
                  <a:spcPts val="0"/>
                </a:spcAft>
                <a:buNone/>
              </a:pPr>
              <a:r>
                <a:rPr b="0" i="0" lang="en-US" sz="2187" u="none" cap="none" strike="noStrike">
                  <a:solidFill>
                    <a:srgbClr val="CFD0D8"/>
                  </a:solidFill>
                  <a:latin typeface="Arimo"/>
                  <a:ea typeface="Arimo"/>
                  <a:cs typeface="Arimo"/>
                  <a:sym typeface="Arimo"/>
                </a:rPr>
                <a:t>Lack of parking, casual attitude, and second-hand markets contribute.</a:t>
              </a:r>
              <a:endParaRPr/>
            </a:p>
          </p:txBody>
        </p:sp>
      </p:grpSp>
      <p:grpSp>
        <p:nvGrpSpPr>
          <p:cNvPr id="336" name="Google Shape;336;p17"/>
          <p:cNvGrpSpPr/>
          <p:nvPr/>
        </p:nvGrpSpPr>
        <p:grpSpPr>
          <a:xfrm>
            <a:off x="987475" y="6162824"/>
            <a:ext cx="9455086" cy="2115883"/>
            <a:chOff x="0" y="0"/>
            <a:chExt cx="12606782" cy="2821178"/>
          </a:xfrm>
        </p:grpSpPr>
        <p:sp>
          <p:nvSpPr>
            <p:cNvPr id="337" name="Google Shape;337;p17"/>
            <p:cNvSpPr/>
            <p:nvPr/>
          </p:nvSpPr>
          <p:spPr>
            <a:xfrm>
              <a:off x="6350" y="6350"/>
              <a:ext cx="12594082" cy="2808478"/>
            </a:xfrm>
            <a:custGeom>
              <a:rect b="b" l="l" r="r" t="t"/>
              <a:pathLst>
                <a:path extrusionOk="0" h="2808478" w="12594082">
                  <a:moveTo>
                    <a:pt x="0" y="158750"/>
                  </a:moveTo>
                  <a:cubicBezTo>
                    <a:pt x="0" y="71120"/>
                    <a:pt x="71374" y="0"/>
                    <a:pt x="159385" y="0"/>
                  </a:cubicBezTo>
                  <a:lnTo>
                    <a:pt x="12434697" y="0"/>
                  </a:lnTo>
                  <a:cubicBezTo>
                    <a:pt x="12522708" y="0"/>
                    <a:pt x="12594082" y="71120"/>
                    <a:pt x="12594082" y="158750"/>
                  </a:cubicBezTo>
                  <a:lnTo>
                    <a:pt x="12594082" y="2649728"/>
                  </a:lnTo>
                  <a:cubicBezTo>
                    <a:pt x="12594082" y="2737485"/>
                    <a:pt x="12522708" y="2808478"/>
                    <a:pt x="12434697" y="2808478"/>
                  </a:cubicBezTo>
                  <a:lnTo>
                    <a:pt x="159385" y="2808478"/>
                  </a:lnTo>
                  <a:cubicBezTo>
                    <a:pt x="71374" y="2808478"/>
                    <a:pt x="0" y="2737358"/>
                    <a:pt x="0" y="2649728"/>
                  </a:cubicBezTo>
                  <a:close/>
                </a:path>
              </a:pathLst>
            </a:custGeom>
            <a:solidFill>
              <a:srgbClr val="3D3D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7"/>
            <p:cNvSpPr/>
            <p:nvPr/>
          </p:nvSpPr>
          <p:spPr>
            <a:xfrm>
              <a:off x="0" y="0"/>
              <a:ext cx="12606782" cy="2821178"/>
            </a:xfrm>
            <a:custGeom>
              <a:rect b="b" l="l" r="r" t="t"/>
              <a:pathLst>
                <a:path extrusionOk="0" h="2821178" w="12606782">
                  <a:moveTo>
                    <a:pt x="0" y="165100"/>
                  </a:moveTo>
                  <a:cubicBezTo>
                    <a:pt x="0" y="73914"/>
                    <a:pt x="74168" y="0"/>
                    <a:pt x="165735" y="0"/>
                  </a:cubicBezTo>
                  <a:lnTo>
                    <a:pt x="12441047" y="0"/>
                  </a:lnTo>
                  <a:lnTo>
                    <a:pt x="12441047" y="6350"/>
                  </a:lnTo>
                  <a:lnTo>
                    <a:pt x="12441047" y="0"/>
                  </a:lnTo>
                  <a:cubicBezTo>
                    <a:pt x="12532487" y="0"/>
                    <a:pt x="12606782" y="73914"/>
                    <a:pt x="12606782" y="165100"/>
                  </a:cubicBezTo>
                  <a:lnTo>
                    <a:pt x="12600432" y="165100"/>
                  </a:lnTo>
                  <a:lnTo>
                    <a:pt x="12606782" y="165100"/>
                  </a:lnTo>
                  <a:lnTo>
                    <a:pt x="12606782" y="2656078"/>
                  </a:lnTo>
                  <a:lnTo>
                    <a:pt x="12600432" y="2656078"/>
                  </a:lnTo>
                  <a:lnTo>
                    <a:pt x="12606782" y="2656078"/>
                  </a:lnTo>
                  <a:cubicBezTo>
                    <a:pt x="12606782" y="2747264"/>
                    <a:pt x="12532614" y="2821178"/>
                    <a:pt x="12441047" y="2821178"/>
                  </a:cubicBezTo>
                  <a:lnTo>
                    <a:pt x="12441047" y="2814828"/>
                  </a:lnTo>
                  <a:lnTo>
                    <a:pt x="12441047" y="2821178"/>
                  </a:lnTo>
                  <a:lnTo>
                    <a:pt x="165735" y="2821178"/>
                  </a:lnTo>
                  <a:lnTo>
                    <a:pt x="165735" y="2814828"/>
                  </a:lnTo>
                  <a:lnTo>
                    <a:pt x="165735" y="2821178"/>
                  </a:lnTo>
                  <a:cubicBezTo>
                    <a:pt x="74295" y="2821178"/>
                    <a:pt x="0" y="2747264"/>
                    <a:pt x="0" y="2656078"/>
                  </a:cubicBezTo>
                  <a:lnTo>
                    <a:pt x="0" y="165100"/>
                  </a:lnTo>
                  <a:lnTo>
                    <a:pt x="6350" y="165100"/>
                  </a:lnTo>
                  <a:lnTo>
                    <a:pt x="0" y="165100"/>
                  </a:lnTo>
                  <a:moveTo>
                    <a:pt x="12700" y="165100"/>
                  </a:moveTo>
                  <a:lnTo>
                    <a:pt x="12700" y="2656078"/>
                  </a:lnTo>
                  <a:lnTo>
                    <a:pt x="6350" y="2656078"/>
                  </a:lnTo>
                  <a:lnTo>
                    <a:pt x="12700" y="2656078"/>
                  </a:lnTo>
                  <a:cubicBezTo>
                    <a:pt x="12700" y="2740279"/>
                    <a:pt x="81153" y="2808478"/>
                    <a:pt x="165735" y="2808478"/>
                  </a:cubicBezTo>
                  <a:lnTo>
                    <a:pt x="12441047" y="2808478"/>
                  </a:lnTo>
                  <a:cubicBezTo>
                    <a:pt x="12525628" y="2808478"/>
                    <a:pt x="12594082" y="2740152"/>
                    <a:pt x="12594082" y="2656078"/>
                  </a:cubicBezTo>
                  <a:lnTo>
                    <a:pt x="12594082" y="165100"/>
                  </a:lnTo>
                  <a:cubicBezTo>
                    <a:pt x="12594082" y="80899"/>
                    <a:pt x="12525628" y="12700"/>
                    <a:pt x="12441047" y="12700"/>
                  </a:cubicBezTo>
                  <a:lnTo>
                    <a:pt x="165735" y="12700"/>
                  </a:lnTo>
                  <a:lnTo>
                    <a:pt x="165735" y="6350"/>
                  </a:lnTo>
                  <a:lnTo>
                    <a:pt x="165735" y="12700"/>
                  </a:lnTo>
                  <a:cubicBezTo>
                    <a:pt x="81153" y="12700"/>
                    <a:pt x="12700" y="81026"/>
                    <a:pt x="12700" y="165100"/>
                  </a:cubicBezTo>
                  <a:close/>
                </a:path>
              </a:pathLst>
            </a:custGeom>
            <a:solidFill>
              <a:srgbClr val="5656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 name="Google Shape;339;p17"/>
          <p:cNvGrpSpPr/>
          <p:nvPr/>
        </p:nvGrpSpPr>
        <p:grpSpPr>
          <a:xfrm>
            <a:off x="1285280" y="6432054"/>
            <a:ext cx="3544044" cy="471487"/>
            <a:chOff x="0" y="-38100"/>
            <a:chExt cx="4725392" cy="628650"/>
          </a:xfrm>
        </p:grpSpPr>
        <p:sp>
          <p:nvSpPr>
            <p:cNvPr id="340" name="Google Shape;340;p17"/>
            <p:cNvSpPr/>
            <p:nvPr/>
          </p:nvSpPr>
          <p:spPr>
            <a:xfrm>
              <a:off x="0" y="0"/>
              <a:ext cx="4725392" cy="590550"/>
            </a:xfrm>
            <a:custGeom>
              <a:rect b="b" l="l" r="r" t="t"/>
              <a:pathLst>
                <a:path extrusionOk="0" h="590550" w="4725392">
                  <a:moveTo>
                    <a:pt x="0" y="0"/>
                  </a:moveTo>
                  <a:lnTo>
                    <a:pt x="4725392" y="0"/>
                  </a:lnTo>
                  <a:lnTo>
                    <a:pt x="4725392" y="590550"/>
                  </a:lnTo>
                  <a:lnTo>
                    <a:pt x="0" y="590550"/>
                  </a:lnTo>
                  <a:close/>
                </a:path>
              </a:pathLst>
            </a:custGeom>
            <a:solidFill>
              <a:srgbClr val="000000">
                <a:alpha val="0"/>
              </a:srgbClr>
            </a:solidFill>
            <a:ln>
              <a:noFill/>
            </a:ln>
          </p:spPr>
        </p:sp>
        <p:sp>
          <p:nvSpPr>
            <p:cNvPr id="341" name="Google Shape;341;p17"/>
            <p:cNvSpPr txBox="1"/>
            <p:nvPr/>
          </p:nvSpPr>
          <p:spPr>
            <a:xfrm>
              <a:off x="0" y="-38100"/>
              <a:ext cx="4725392" cy="628650"/>
            </a:xfrm>
            <a:prstGeom prst="rect">
              <a:avLst/>
            </a:prstGeom>
            <a:noFill/>
            <a:ln>
              <a:noFill/>
            </a:ln>
          </p:spPr>
          <p:txBody>
            <a:bodyPr anchorCtr="0" anchor="t" bIns="0" lIns="0" spcFirstLastPara="1" rIns="0" wrap="square" tIns="0">
              <a:noAutofit/>
            </a:bodyPr>
            <a:lstStyle/>
            <a:p>
              <a:pPr indent="0" lvl="0" marL="0" marR="0" rtl="0" algn="l">
                <a:lnSpc>
                  <a:spcPct val="124981"/>
                </a:lnSpc>
                <a:spcBef>
                  <a:spcPts val="0"/>
                </a:spcBef>
                <a:spcAft>
                  <a:spcPts val="0"/>
                </a:spcAft>
                <a:buNone/>
              </a:pPr>
              <a:r>
                <a:rPr b="1" i="0" lang="en-US" sz="2750" u="none" cap="none" strike="noStrike">
                  <a:solidFill>
                    <a:srgbClr val="CFD0D8"/>
                  </a:solidFill>
                  <a:latin typeface="Arimo"/>
                  <a:ea typeface="Arimo"/>
                  <a:cs typeface="Arimo"/>
                  <a:sym typeface="Arimo"/>
                </a:rPr>
                <a:t>Affected Parties</a:t>
              </a:r>
              <a:endParaRPr/>
            </a:p>
          </p:txBody>
        </p:sp>
      </p:grpSp>
      <p:grpSp>
        <p:nvGrpSpPr>
          <p:cNvPr id="342" name="Google Shape;342;p17"/>
          <p:cNvGrpSpPr/>
          <p:nvPr/>
        </p:nvGrpSpPr>
        <p:grpSpPr>
          <a:xfrm>
            <a:off x="1285280" y="6995072"/>
            <a:ext cx="8859441" cy="985837"/>
            <a:chOff x="0" y="-104775"/>
            <a:chExt cx="11812588" cy="1314450"/>
          </a:xfrm>
        </p:grpSpPr>
        <p:sp>
          <p:nvSpPr>
            <p:cNvPr id="343" name="Google Shape;343;p17"/>
            <p:cNvSpPr/>
            <p:nvPr/>
          </p:nvSpPr>
          <p:spPr>
            <a:xfrm>
              <a:off x="0" y="0"/>
              <a:ext cx="11812588" cy="1209675"/>
            </a:xfrm>
            <a:custGeom>
              <a:rect b="b" l="l" r="r" t="t"/>
              <a:pathLst>
                <a:path extrusionOk="0" h="1209675" w="11812588">
                  <a:moveTo>
                    <a:pt x="0" y="0"/>
                  </a:moveTo>
                  <a:lnTo>
                    <a:pt x="11812588" y="0"/>
                  </a:lnTo>
                  <a:lnTo>
                    <a:pt x="11812588" y="1209675"/>
                  </a:lnTo>
                  <a:lnTo>
                    <a:pt x="0" y="1209675"/>
                  </a:lnTo>
                  <a:close/>
                </a:path>
              </a:pathLst>
            </a:custGeom>
            <a:solidFill>
              <a:srgbClr val="000000">
                <a:alpha val="0"/>
              </a:srgbClr>
            </a:solidFill>
            <a:ln>
              <a:noFill/>
            </a:ln>
          </p:spPr>
        </p:sp>
        <p:sp>
          <p:nvSpPr>
            <p:cNvPr id="344" name="Google Shape;344;p17"/>
            <p:cNvSpPr txBox="1"/>
            <p:nvPr/>
          </p:nvSpPr>
          <p:spPr>
            <a:xfrm>
              <a:off x="0" y="-104775"/>
              <a:ext cx="11812588" cy="1314450"/>
            </a:xfrm>
            <a:prstGeom prst="rect">
              <a:avLst/>
            </a:prstGeom>
            <a:noFill/>
            <a:ln>
              <a:noFill/>
            </a:ln>
          </p:spPr>
          <p:txBody>
            <a:bodyPr anchorCtr="0" anchor="t" bIns="0" lIns="0" spcFirstLastPara="1" rIns="0" wrap="square" tIns="0">
              <a:noAutofit/>
            </a:bodyPr>
            <a:lstStyle/>
            <a:p>
              <a:pPr indent="0" lvl="0" marL="0" marR="0" rtl="0" algn="l">
                <a:lnSpc>
                  <a:spcPct val="162871"/>
                </a:lnSpc>
                <a:spcBef>
                  <a:spcPts val="0"/>
                </a:spcBef>
                <a:spcAft>
                  <a:spcPts val="0"/>
                </a:spcAft>
                <a:buNone/>
              </a:pPr>
              <a:r>
                <a:rPr b="0" i="0" lang="en-US" sz="2187" u="none" cap="none" strike="noStrike">
                  <a:solidFill>
                    <a:srgbClr val="CFD0D8"/>
                  </a:solidFill>
                  <a:latin typeface="Arimo"/>
                  <a:ea typeface="Arimo"/>
                  <a:cs typeface="Arimo"/>
                  <a:sym typeface="Arimo"/>
                </a:rPr>
                <a:t>Vehicle owners face violence, threats, and invasion of private properties.</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48" name="Shape 348"/>
        <p:cNvGrpSpPr/>
        <p:nvPr/>
      </p:nvGrpSpPr>
      <p:grpSpPr>
        <a:xfrm>
          <a:off x="0" y="0"/>
          <a:ext cx="0" cy="0"/>
          <a:chOff x="0" y="0"/>
          <a:chExt cx="0" cy="0"/>
        </a:xfrm>
      </p:grpSpPr>
      <p:sp>
        <p:nvSpPr>
          <p:cNvPr descr="preencoded.png" id="349" name="Google Shape;349;p18"/>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350" name="Google Shape;350;p18"/>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2A2A2D">
              <a:alpha val="89803"/>
            </a:srgbClr>
          </a:solidFill>
          <a:ln>
            <a:noFill/>
          </a:ln>
        </p:spPr>
      </p:sp>
      <p:sp>
        <p:nvSpPr>
          <p:cNvPr descr="preencoded.png" id="351" name="Google Shape;351;p18">
            <a:hlinkClick r:id="rId4"/>
          </p:cNvPr>
          <p:cNvSpPr/>
          <p:nvPr/>
        </p:nvSpPr>
        <p:spPr>
          <a:xfrm>
            <a:off x="16049019" y="9686925"/>
            <a:ext cx="2153256" cy="514350"/>
          </a:xfrm>
          <a:custGeom>
            <a:rect b="b" l="l" r="r" t="t"/>
            <a:pathLst>
              <a:path extrusionOk="0" h="514350" w="2153256">
                <a:moveTo>
                  <a:pt x="0" y="0"/>
                </a:moveTo>
                <a:lnTo>
                  <a:pt x="2153256" y="0"/>
                </a:lnTo>
                <a:lnTo>
                  <a:pt x="2153256" y="514350"/>
                </a:lnTo>
                <a:lnTo>
                  <a:pt x="0" y="514350"/>
                </a:lnTo>
                <a:lnTo>
                  <a:pt x="0" y="0"/>
                </a:lnTo>
                <a:close/>
              </a:path>
            </a:pathLst>
          </a:custGeom>
          <a:blipFill rotWithShape="1">
            <a:blip r:embed="rId5">
              <a:alphaModFix/>
            </a:blip>
            <a:stretch>
              <a:fillRect b="0" l="0" r="0" t="0"/>
            </a:stretch>
          </a:blipFill>
          <a:ln>
            <a:noFill/>
          </a:ln>
        </p:spPr>
      </p:sp>
      <p:sp>
        <p:nvSpPr>
          <p:cNvPr descr="preencoded.png" id="352" name="Google Shape;352;p18"/>
          <p:cNvSpPr/>
          <p:nvPr/>
        </p:nvSpPr>
        <p:spPr>
          <a:xfrm>
            <a:off x="11430000" y="0"/>
            <a:ext cx="6858000" cy="10287000"/>
          </a:xfrm>
          <a:custGeom>
            <a:rect b="b" l="l" r="r" t="t"/>
            <a:pathLst>
              <a:path extrusionOk="0" h="10287000" w="6858000">
                <a:moveTo>
                  <a:pt x="0" y="0"/>
                </a:moveTo>
                <a:lnTo>
                  <a:pt x="6858000" y="0"/>
                </a:lnTo>
                <a:lnTo>
                  <a:pt x="6858000" y="10287000"/>
                </a:lnTo>
                <a:lnTo>
                  <a:pt x="0" y="10287000"/>
                </a:lnTo>
                <a:lnTo>
                  <a:pt x="0" y="0"/>
                </a:lnTo>
                <a:close/>
              </a:path>
            </a:pathLst>
          </a:custGeom>
          <a:blipFill rotWithShape="1">
            <a:blip r:embed="rId6">
              <a:alphaModFix/>
            </a:blip>
            <a:stretch>
              <a:fillRect b="0" l="0" r="0" t="0"/>
            </a:stretch>
          </a:blipFill>
          <a:ln>
            <a:noFill/>
          </a:ln>
        </p:spPr>
      </p:sp>
      <p:sp>
        <p:nvSpPr>
          <p:cNvPr descr="preencoded.png" id="353" name="Google Shape;353;p18"/>
          <p:cNvSpPr/>
          <p:nvPr/>
        </p:nvSpPr>
        <p:spPr>
          <a:xfrm>
            <a:off x="11783020" y="3413224"/>
            <a:ext cx="6151810" cy="3460402"/>
          </a:xfrm>
          <a:custGeom>
            <a:rect b="b" l="l" r="r" t="t"/>
            <a:pathLst>
              <a:path extrusionOk="0" h="3460402" w="6151810">
                <a:moveTo>
                  <a:pt x="0" y="0"/>
                </a:moveTo>
                <a:lnTo>
                  <a:pt x="6151810" y="0"/>
                </a:lnTo>
                <a:lnTo>
                  <a:pt x="6151810" y="3460402"/>
                </a:lnTo>
                <a:lnTo>
                  <a:pt x="0" y="3460402"/>
                </a:lnTo>
                <a:lnTo>
                  <a:pt x="0" y="0"/>
                </a:lnTo>
                <a:close/>
              </a:path>
            </a:pathLst>
          </a:custGeom>
          <a:blipFill rotWithShape="1">
            <a:blip r:embed="rId7">
              <a:alphaModFix/>
            </a:blip>
            <a:stretch>
              <a:fillRect b="0" l="0" r="0" t="0"/>
            </a:stretch>
          </a:blipFill>
          <a:ln>
            <a:noFill/>
          </a:ln>
        </p:spPr>
      </p:sp>
      <p:grpSp>
        <p:nvGrpSpPr>
          <p:cNvPr id="354" name="Google Shape;354;p18"/>
          <p:cNvGrpSpPr/>
          <p:nvPr/>
        </p:nvGrpSpPr>
        <p:grpSpPr>
          <a:xfrm>
            <a:off x="988665" y="726728"/>
            <a:ext cx="7328745" cy="932706"/>
            <a:chOff x="0" y="-66675"/>
            <a:chExt cx="9771659" cy="1243608"/>
          </a:xfrm>
        </p:grpSpPr>
        <p:sp>
          <p:nvSpPr>
            <p:cNvPr id="355" name="Google Shape;355;p18"/>
            <p:cNvSpPr/>
            <p:nvPr/>
          </p:nvSpPr>
          <p:spPr>
            <a:xfrm>
              <a:off x="0" y="0"/>
              <a:ext cx="9771659" cy="1176933"/>
            </a:xfrm>
            <a:custGeom>
              <a:rect b="b" l="l" r="r" t="t"/>
              <a:pathLst>
                <a:path extrusionOk="0" h="1176933" w="9771659">
                  <a:moveTo>
                    <a:pt x="0" y="0"/>
                  </a:moveTo>
                  <a:lnTo>
                    <a:pt x="9771659" y="0"/>
                  </a:lnTo>
                  <a:lnTo>
                    <a:pt x="9771659" y="1176933"/>
                  </a:lnTo>
                  <a:lnTo>
                    <a:pt x="0" y="1176933"/>
                  </a:lnTo>
                  <a:close/>
                </a:path>
              </a:pathLst>
            </a:custGeom>
            <a:solidFill>
              <a:srgbClr val="000000">
                <a:alpha val="0"/>
              </a:srgbClr>
            </a:solidFill>
            <a:ln>
              <a:noFill/>
            </a:ln>
          </p:spPr>
        </p:sp>
        <p:sp>
          <p:nvSpPr>
            <p:cNvPr id="356" name="Google Shape;356;p18"/>
            <p:cNvSpPr txBox="1"/>
            <p:nvPr/>
          </p:nvSpPr>
          <p:spPr>
            <a:xfrm>
              <a:off x="0" y="-66675"/>
              <a:ext cx="9771658" cy="1243608"/>
            </a:xfrm>
            <a:prstGeom prst="rect">
              <a:avLst/>
            </a:prstGeom>
            <a:noFill/>
            <a:ln>
              <a:noFill/>
            </a:ln>
          </p:spPr>
          <p:txBody>
            <a:bodyPr anchorCtr="0" anchor="t" bIns="0" lIns="0" spcFirstLastPara="1" rIns="0" wrap="square" tIns="0">
              <a:noAutofit/>
            </a:bodyPr>
            <a:lstStyle/>
            <a:p>
              <a:pPr indent="0" lvl="0" marL="0" marR="0" rtl="0" algn="l">
                <a:lnSpc>
                  <a:spcPct val="126127"/>
                </a:lnSpc>
                <a:spcBef>
                  <a:spcPts val="0"/>
                </a:spcBef>
                <a:spcAft>
                  <a:spcPts val="0"/>
                </a:spcAft>
                <a:buNone/>
              </a:pPr>
              <a:r>
                <a:rPr b="1" i="0" lang="en-US" sz="5500" u="none" cap="none" strike="noStrike">
                  <a:solidFill>
                    <a:srgbClr val="CBCCCE"/>
                  </a:solidFill>
                  <a:latin typeface="Arimo"/>
                  <a:ea typeface="Arimo"/>
                  <a:cs typeface="Arimo"/>
                  <a:sym typeface="Arimo"/>
                </a:rPr>
                <a:t>MISSION STATEMENT</a:t>
              </a:r>
              <a:endParaRPr/>
            </a:p>
          </p:txBody>
        </p:sp>
      </p:grpSp>
      <p:grpSp>
        <p:nvGrpSpPr>
          <p:cNvPr id="357" name="Google Shape;357;p18"/>
          <p:cNvGrpSpPr/>
          <p:nvPr/>
        </p:nvGrpSpPr>
        <p:grpSpPr>
          <a:xfrm>
            <a:off x="988665" y="2004566"/>
            <a:ext cx="9452670" cy="1885950"/>
            <a:chOff x="0" y="-104775"/>
            <a:chExt cx="12603560" cy="2514600"/>
          </a:xfrm>
        </p:grpSpPr>
        <p:sp>
          <p:nvSpPr>
            <p:cNvPr id="358" name="Google Shape;358;p18"/>
            <p:cNvSpPr/>
            <p:nvPr/>
          </p:nvSpPr>
          <p:spPr>
            <a:xfrm>
              <a:off x="0" y="0"/>
              <a:ext cx="12603560" cy="2409825"/>
            </a:xfrm>
            <a:custGeom>
              <a:rect b="b" l="l" r="r" t="t"/>
              <a:pathLst>
                <a:path extrusionOk="0" h="2409825" w="12603560">
                  <a:moveTo>
                    <a:pt x="0" y="0"/>
                  </a:moveTo>
                  <a:lnTo>
                    <a:pt x="12603560" y="0"/>
                  </a:lnTo>
                  <a:lnTo>
                    <a:pt x="12603560" y="2409825"/>
                  </a:lnTo>
                  <a:lnTo>
                    <a:pt x="0" y="2409825"/>
                  </a:lnTo>
                  <a:close/>
                </a:path>
              </a:pathLst>
            </a:custGeom>
            <a:solidFill>
              <a:srgbClr val="000000">
                <a:alpha val="0"/>
              </a:srgbClr>
            </a:solidFill>
            <a:ln>
              <a:noFill/>
            </a:ln>
          </p:spPr>
        </p:sp>
        <p:sp>
          <p:nvSpPr>
            <p:cNvPr id="359" name="Google Shape;359;p18"/>
            <p:cNvSpPr txBox="1"/>
            <p:nvPr/>
          </p:nvSpPr>
          <p:spPr>
            <a:xfrm>
              <a:off x="0" y="-104775"/>
              <a:ext cx="12603560" cy="2514600"/>
            </a:xfrm>
            <a:prstGeom prst="rect">
              <a:avLst/>
            </a:prstGeom>
            <a:noFill/>
            <a:ln>
              <a:noFill/>
            </a:ln>
          </p:spPr>
          <p:txBody>
            <a:bodyPr anchorCtr="0" anchor="t" bIns="0" lIns="0" spcFirstLastPara="1" rIns="0" wrap="square" tIns="0">
              <a:noAutofit/>
            </a:bodyPr>
            <a:lstStyle/>
            <a:p>
              <a:pPr indent="-164951" lvl="1" marL="329902" marR="0" rtl="0" algn="l">
                <a:lnSpc>
                  <a:spcPct val="160036"/>
                </a:lnSpc>
                <a:spcBef>
                  <a:spcPts val="0"/>
                </a:spcBef>
                <a:spcAft>
                  <a:spcPts val="0"/>
                </a:spcAft>
                <a:buClr>
                  <a:srgbClr val="CFD0D8"/>
                </a:buClr>
                <a:buSzPts val="2187"/>
                <a:buFont typeface="Arial"/>
                <a:buChar char="•"/>
              </a:pPr>
              <a:r>
                <a:rPr b="0" i="0" lang="en-US" sz="2187" u="none" cap="none" strike="noStrike">
                  <a:solidFill>
                    <a:srgbClr val="CFD0D8"/>
                  </a:solidFill>
                  <a:latin typeface="Arimo"/>
                  <a:ea typeface="Arimo"/>
                  <a:cs typeface="Arimo"/>
                  <a:sym typeface="Arimo"/>
                </a:rPr>
                <a:t>Minimize theft and enhance security nationwide with our innovative camera: Our primary goal is to significantly reduce vehicle theft incidents across India by providing a state-of-the-art surveillance solution that acts as a powerful deterrent to potential thieves.</a:t>
              </a:r>
              <a:endParaRPr/>
            </a:p>
          </p:txBody>
        </p:sp>
      </p:grpSp>
      <p:grpSp>
        <p:nvGrpSpPr>
          <p:cNvPr id="360" name="Google Shape;360;p18"/>
          <p:cNvGrpSpPr/>
          <p:nvPr/>
        </p:nvGrpSpPr>
        <p:grpSpPr>
          <a:xfrm>
            <a:off x="988665" y="3989338"/>
            <a:ext cx="9452710" cy="2259211"/>
            <a:chOff x="0" y="0"/>
            <a:chExt cx="12603613" cy="3012282"/>
          </a:xfrm>
        </p:grpSpPr>
        <p:sp>
          <p:nvSpPr>
            <p:cNvPr id="361" name="Google Shape;361;p18"/>
            <p:cNvSpPr/>
            <p:nvPr/>
          </p:nvSpPr>
          <p:spPr>
            <a:xfrm>
              <a:off x="0" y="0"/>
              <a:ext cx="12603560" cy="3012282"/>
            </a:xfrm>
            <a:custGeom>
              <a:rect b="b" l="l" r="r" t="t"/>
              <a:pathLst>
                <a:path extrusionOk="0" h="3012282" w="12603560">
                  <a:moveTo>
                    <a:pt x="0" y="0"/>
                  </a:moveTo>
                  <a:lnTo>
                    <a:pt x="12603560" y="0"/>
                  </a:lnTo>
                  <a:lnTo>
                    <a:pt x="12603560" y="3012282"/>
                  </a:lnTo>
                  <a:lnTo>
                    <a:pt x="0" y="3012282"/>
                  </a:lnTo>
                  <a:close/>
                </a:path>
              </a:pathLst>
            </a:custGeom>
            <a:solidFill>
              <a:srgbClr val="000000">
                <a:alpha val="0"/>
              </a:srgbClr>
            </a:solidFill>
            <a:ln>
              <a:noFill/>
            </a:ln>
          </p:spPr>
        </p:sp>
        <p:sp>
          <p:nvSpPr>
            <p:cNvPr id="362" name="Google Shape;362;p18"/>
            <p:cNvSpPr txBox="1"/>
            <p:nvPr/>
          </p:nvSpPr>
          <p:spPr>
            <a:xfrm>
              <a:off x="13" y="155134"/>
              <a:ext cx="12603600" cy="2767500"/>
            </a:xfrm>
            <a:prstGeom prst="rect">
              <a:avLst/>
            </a:prstGeom>
            <a:noFill/>
            <a:ln>
              <a:noFill/>
            </a:ln>
          </p:spPr>
          <p:txBody>
            <a:bodyPr anchorCtr="0" anchor="t" bIns="0" lIns="0" spcFirstLastPara="1" rIns="0" wrap="square" tIns="0">
              <a:noAutofit/>
            </a:bodyPr>
            <a:lstStyle/>
            <a:p>
              <a:pPr indent="-164951" lvl="1" marL="329902" marR="0" rtl="0" algn="l">
                <a:lnSpc>
                  <a:spcPct val="160036"/>
                </a:lnSpc>
                <a:spcBef>
                  <a:spcPts val="0"/>
                </a:spcBef>
                <a:spcAft>
                  <a:spcPts val="0"/>
                </a:spcAft>
                <a:buClr>
                  <a:srgbClr val="CFD0D8"/>
                </a:buClr>
                <a:buSzPts val="2187"/>
                <a:buFont typeface="Arial"/>
                <a:buChar char="•"/>
              </a:pPr>
              <a:r>
                <a:rPr b="0" i="0" lang="en-US" sz="2187" u="none" cap="none" strike="noStrike">
                  <a:solidFill>
                    <a:srgbClr val="CFD0D8"/>
                  </a:solidFill>
                  <a:latin typeface="Arimo"/>
                  <a:ea typeface="Arimo"/>
                  <a:cs typeface="Arimo"/>
                  <a:sym typeface="Arimo"/>
                </a:rPr>
                <a:t>Our mission is to provide peace of mind to vehicle owners by offering a cutting-edge anti-theft surveillance system: We strive to reassure vehicle owners that their property is protected, offering them a sense of security through our advanced technology and reliable surveillance capabilities.</a:t>
              </a:r>
              <a:endParaRPr/>
            </a:p>
          </p:txBody>
        </p:sp>
      </p:grpSp>
      <p:grpSp>
        <p:nvGrpSpPr>
          <p:cNvPr id="363" name="Google Shape;363;p18"/>
          <p:cNvGrpSpPr/>
          <p:nvPr/>
        </p:nvGrpSpPr>
        <p:grpSpPr>
          <a:xfrm>
            <a:off x="988665" y="6268765"/>
            <a:ext cx="9452670" cy="3241476"/>
            <a:chOff x="0" y="-104775"/>
            <a:chExt cx="12603560" cy="4321968"/>
          </a:xfrm>
        </p:grpSpPr>
        <p:sp>
          <p:nvSpPr>
            <p:cNvPr id="364" name="Google Shape;364;p18"/>
            <p:cNvSpPr/>
            <p:nvPr/>
          </p:nvSpPr>
          <p:spPr>
            <a:xfrm>
              <a:off x="0" y="0"/>
              <a:ext cx="12603560" cy="4217193"/>
            </a:xfrm>
            <a:custGeom>
              <a:rect b="b" l="l" r="r" t="t"/>
              <a:pathLst>
                <a:path extrusionOk="0" h="4217193" w="12603560">
                  <a:moveTo>
                    <a:pt x="0" y="0"/>
                  </a:moveTo>
                  <a:lnTo>
                    <a:pt x="12603560" y="0"/>
                  </a:lnTo>
                  <a:lnTo>
                    <a:pt x="12603560" y="4217193"/>
                  </a:lnTo>
                  <a:lnTo>
                    <a:pt x="0" y="4217193"/>
                  </a:lnTo>
                  <a:close/>
                </a:path>
              </a:pathLst>
            </a:custGeom>
            <a:solidFill>
              <a:srgbClr val="000000">
                <a:alpha val="0"/>
              </a:srgbClr>
            </a:solidFill>
            <a:ln>
              <a:noFill/>
            </a:ln>
          </p:spPr>
        </p:sp>
        <p:sp>
          <p:nvSpPr>
            <p:cNvPr id="365" name="Google Shape;365;p18"/>
            <p:cNvSpPr txBox="1"/>
            <p:nvPr/>
          </p:nvSpPr>
          <p:spPr>
            <a:xfrm>
              <a:off x="0" y="-104775"/>
              <a:ext cx="12603560" cy="4321968"/>
            </a:xfrm>
            <a:prstGeom prst="rect">
              <a:avLst/>
            </a:prstGeom>
            <a:noFill/>
            <a:ln>
              <a:noFill/>
            </a:ln>
          </p:spPr>
          <p:txBody>
            <a:bodyPr anchorCtr="0" anchor="t" bIns="0" lIns="0" spcFirstLastPara="1" rIns="0" wrap="square" tIns="0">
              <a:noAutofit/>
            </a:bodyPr>
            <a:lstStyle/>
            <a:p>
              <a:pPr indent="-164951" lvl="1" marL="329902" marR="0" rtl="0" algn="l">
                <a:lnSpc>
                  <a:spcPct val="160036"/>
                </a:lnSpc>
                <a:spcBef>
                  <a:spcPts val="0"/>
                </a:spcBef>
                <a:spcAft>
                  <a:spcPts val="0"/>
                </a:spcAft>
                <a:buClr>
                  <a:srgbClr val="CFD0D8"/>
                </a:buClr>
                <a:buSzPts val="2187"/>
                <a:buFont typeface="Arial"/>
                <a:buChar char="•"/>
              </a:pPr>
              <a:r>
                <a:rPr b="0" i="0" lang="en-US" sz="2187" u="none" cap="none" strike="noStrike">
                  <a:solidFill>
                    <a:srgbClr val="CFD0D8"/>
                  </a:solidFill>
                  <a:latin typeface="Arimo"/>
                  <a:ea typeface="Arimo"/>
                  <a:cs typeface="Arimo"/>
                  <a:sym typeface="Arimo"/>
                </a:rPr>
                <a:t>We are committed to leveraging advanced technology to deter criminal activity, assist in vehicle recovery, and create safer communities for everyone: We dedicate ourselves to employing the latest technological advancements to actively prevent criminal activities related to vehicle theft, aid in the swift recovery of stolen vehicles, and contribute to building safer and more secure communities for all citizens.</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69" name="Shape 369"/>
        <p:cNvGrpSpPr/>
        <p:nvPr/>
      </p:nvGrpSpPr>
      <p:grpSpPr>
        <a:xfrm>
          <a:off x="0" y="0"/>
          <a:ext cx="0" cy="0"/>
          <a:chOff x="0" y="0"/>
          <a:chExt cx="0" cy="0"/>
        </a:xfrm>
      </p:grpSpPr>
      <p:sp>
        <p:nvSpPr>
          <p:cNvPr descr="preencoded.png" id="370" name="Google Shape;370;p19"/>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371" name="Google Shape;371;p19"/>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141415">
              <a:alpha val="89803"/>
            </a:srgbClr>
          </a:solidFill>
          <a:ln>
            <a:noFill/>
          </a:ln>
        </p:spPr>
      </p:sp>
      <p:sp>
        <p:nvSpPr>
          <p:cNvPr descr="preencoded.png" id="372" name="Google Shape;372;p19">
            <a:hlinkClick r:id="rId4"/>
          </p:cNvPr>
          <p:cNvSpPr/>
          <p:nvPr/>
        </p:nvSpPr>
        <p:spPr>
          <a:xfrm>
            <a:off x="16049019" y="9686925"/>
            <a:ext cx="2153256" cy="514350"/>
          </a:xfrm>
          <a:custGeom>
            <a:rect b="b" l="l" r="r" t="t"/>
            <a:pathLst>
              <a:path extrusionOk="0" h="514350" w="2153256">
                <a:moveTo>
                  <a:pt x="0" y="0"/>
                </a:moveTo>
                <a:lnTo>
                  <a:pt x="2153256" y="0"/>
                </a:lnTo>
                <a:lnTo>
                  <a:pt x="2153256" y="514350"/>
                </a:lnTo>
                <a:lnTo>
                  <a:pt x="0" y="514350"/>
                </a:lnTo>
                <a:lnTo>
                  <a:pt x="0" y="0"/>
                </a:lnTo>
                <a:close/>
              </a:path>
            </a:pathLst>
          </a:custGeom>
          <a:blipFill rotWithShape="1">
            <a:blip r:embed="rId5">
              <a:alphaModFix/>
            </a:blip>
            <a:stretch>
              <a:fillRect b="0" l="0" r="0" t="0"/>
            </a:stretch>
          </a:blipFill>
          <a:ln>
            <a:noFill/>
          </a:ln>
        </p:spPr>
      </p:sp>
      <p:sp>
        <p:nvSpPr>
          <p:cNvPr descr="preencoded.png" id="373" name="Google Shape;373;p19"/>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6">
              <a:alphaModFix/>
            </a:blip>
            <a:stretch>
              <a:fillRect b="0" l="0" r="0" t="0"/>
            </a:stretch>
          </a:blipFill>
          <a:ln>
            <a:noFill/>
          </a:ln>
        </p:spPr>
      </p:sp>
      <p:sp>
        <p:nvSpPr>
          <p:cNvPr id="374" name="Google Shape;374;p19"/>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141415">
              <a:alpha val="63921"/>
            </a:srgbClr>
          </a:solidFill>
          <a:ln>
            <a:noFill/>
          </a:ln>
        </p:spPr>
      </p:sp>
      <p:grpSp>
        <p:nvGrpSpPr>
          <p:cNvPr id="375" name="Google Shape;375;p19"/>
          <p:cNvGrpSpPr/>
          <p:nvPr/>
        </p:nvGrpSpPr>
        <p:grpSpPr>
          <a:xfrm>
            <a:off x="992238" y="1484113"/>
            <a:ext cx="7088238" cy="928837"/>
            <a:chOff x="0" y="-57150"/>
            <a:chExt cx="9450984" cy="1238448"/>
          </a:xfrm>
        </p:grpSpPr>
        <p:sp>
          <p:nvSpPr>
            <p:cNvPr id="376" name="Google Shape;376;p19"/>
            <p:cNvSpPr/>
            <p:nvPr/>
          </p:nvSpPr>
          <p:spPr>
            <a:xfrm>
              <a:off x="0" y="0"/>
              <a:ext cx="9450984" cy="1181298"/>
            </a:xfrm>
            <a:custGeom>
              <a:rect b="b" l="l" r="r" t="t"/>
              <a:pathLst>
                <a:path extrusionOk="0" h="1181298" w="9450984">
                  <a:moveTo>
                    <a:pt x="0" y="0"/>
                  </a:moveTo>
                  <a:lnTo>
                    <a:pt x="9450984" y="0"/>
                  </a:lnTo>
                  <a:lnTo>
                    <a:pt x="9450984" y="1181298"/>
                  </a:lnTo>
                  <a:lnTo>
                    <a:pt x="0" y="1181298"/>
                  </a:lnTo>
                  <a:close/>
                </a:path>
              </a:pathLst>
            </a:custGeom>
            <a:solidFill>
              <a:srgbClr val="000000">
                <a:alpha val="0"/>
              </a:srgbClr>
            </a:solidFill>
            <a:ln>
              <a:noFill/>
            </a:ln>
          </p:spPr>
        </p:sp>
        <p:sp>
          <p:nvSpPr>
            <p:cNvPr id="377" name="Google Shape;377;p19"/>
            <p:cNvSpPr txBox="1"/>
            <p:nvPr/>
          </p:nvSpPr>
          <p:spPr>
            <a:xfrm>
              <a:off x="0" y="-57150"/>
              <a:ext cx="9450983" cy="1238448"/>
            </a:xfrm>
            <a:prstGeom prst="rect">
              <a:avLst/>
            </a:prstGeom>
            <a:noFill/>
            <a:ln>
              <a:noFill/>
            </a:ln>
          </p:spPr>
          <p:txBody>
            <a:bodyPr anchorCtr="0" anchor="t" bIns="0" lIns="0" spcFirstLastPara="1" rIns="0" wrap="square" tIns="0">
              <a:noAutofit/>
            </a:bodyPr>
            <a:lstStyle/>
            <a:p>
              <a:pPr indent="0" lvl="0" marL="0" marR="0" rtl="0" algn="l">
                <a:lnSpc>
                  <a:spcPct val="124721"/>
                </a:lnSpc>
                <a:spcBef>
                  <a:spcPts val="0"/>
                </a:spcBef>
                <a:spcAft>
                  <a:spcPts val="0"/>
                </a:spcAft>
                <a:buNone/>
              </a:pPr>
              <a:r>
                <a:rPr b="1" i="0" lang="en-US" sz="5562" u="none" cap="none" strike="noStrike">
                  <a:solidFill>
                    <a:srgbClr val="CBCCCE"/>
                  </a:solidFill>
                  <a:latin typeface="Arimo"/>
                  <a:ea typeface="Arimo"/>
                  <a:cs typeface="Arimo"/>
                  <a:sym typeface="Arimo"/>
                </a:rPr>
                <a:t>SOLUTION</a:t>
              </a:r>
              <a:endParaRPr/>
            </a:p>
          </p:txBody>
        </p:sp>
      </p:grpSp>
      <p:grpSp>
        <p:nvGrpSpPr>
          <p:cNvPr id="378" name="Google Shape;378;p19"/>
          <p:cNvGrpSpPr/>
          <p:nvPr/>
        </p:nvGrpSpPr>
        <p:grpSpPr>
          <a:xfrm>
            <a:off x="987475" y="3152329"/>
            <a:ext cx="647414" cy="647414"/>
            <a:chOff x="0" y="0"/>
            <a:chExt cx="863219" cy="863219"/>
          </a:xfrm>
        </p:grpSpPr>
        <p:sp>
          <p:nvSpPr>
            <p:cNvPr id="379" name="Google Shape;379;p19"/>
            <p:cNvSpPr/>
            <p:nvPr/>
          </p:nvSpPr>
          <p:spPr>
            <a:xfrm>
              <a:off x="6350" y="6350"/>
              <a:ext cx="850519" cy="850519"/>
            </a:xfrm>
            <a:custGeom>
              <a:rect b="b" l="l" r="r" t="t"/>
              <a:pathLst>
                <a:path extrusionOk="0"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3D3D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9"/>
            <p:cNvSpPr/>
            <p:nvPr/>
          </p:nvSpPr>
          <p:spPr>
            <a:xfrm>
              <a:off x="0" y="0"/>
              <a:ext cx="863219" cy="863219"/>
            </a:xfrm>
            <a:custGeom>
              <a:rect b="b" l="l" r="r" t="t"/>
              <a:pathLst>
                <a:path extrusionOk="0"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5656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preencoded.png" id="381" name="Google Shape;381;p19"/>
          <p:cNvSpPr/>
          <p:nvPr/>
        </p:nvSpPr>
        <p:spPr>
          <a:xfrm>
            <a:off x="1098575" y="3210222"/>
            <a:ext cx="425202" cy="531614"/>
          </a:xfrm>
          <a:custGeom>
            <a:rect b="b" l="l" r="r" t="t"/>
            <a:pathLst>
              <a:path extrusionOk="0" h="531614" w="425202">
                <a:moveTo>
                  <a:pt x="0" y="0"/>
                </a:moveTo>
                <a:lnTo>
                  <a:pt x="425203" y="0"/>
                </a:lnTo>
                <a:lnTo>
                  <a:pt x="425203" y="531614"/>
                </a:lnTo>
                <a:lnTo>
                  <a:pt x="0" y="531614"/>
                </a:lnTo>
                <a:lnTo>
                  <a:pt x="0" y="0"/>
                </a:lnTo>
                <a:close/>
              </a:path>
            </a:pathLst>
          </a:custGeom>
          <a:blipFill rotWithShape="1">
            <a:blip r:embed="rId7">
              <a:alphaModFix/>
            </a:blip>
            <a:stretch>
              <a:fillRect b="0" l="-232" r="-231" t="0"/>
            </a:stretch>
          </a:blipFill>
          <a:ln>
            <a:noFill/>
          </a:ln>
        </p:spPr>
      </p:sp>
      <p:grpSp>
        <p:nvGrpSpPr>
          <p:cNvPr id="382" name="Google Shape;382;p19"/>
          <p:cNvGrpSpPr/>
          <p:nvPr/>
        </p:nvGrpSpPr>
        <p:grpSpPr>
          <a:xfrm>
            <a:off x="1913632" y="3128516"/>
            <a:ext cx="3544044" cy="471487"/>
            <a:chOff x="0" y="-38100"/>
            <a:chExt cx="4725392" cy="628650"/>
          </a:xfrm>
        </p:grpSpPr>
        <p:sp>
          <p:nvSpPr>
            <p:cNvPr id="383" name="Google Shape;383;p19"/>
            <p:cNvSpPr/>
            <p:nvPr/>
          </p:nvSpPr>
          <p:spPr>
            <a:xfrm>
              <a:off x="0" y="0"/>
              <a:ext cx="4725392" cy="590550"/>
            </a:xfrm>
            <a:custGeom>
              <a:rect b="b" l="l" r="r" t="t"/>
              <a:pathLst>
                <a:path extrusionOk="0" h="590550" w="4725392">
                  <a:moveTo>
                    <a:pt x="0" y="0"/>
                  </a:moveTo>
                  <a:lnTo>
                    <a:pt x="4725392" y="0"/>
                  </a:lnTo>
                  <a:lnTo>
                    <a:pt x="4725392" y="590550"/>
                  </a:lnTo>
                  <a:lnTo>
                    <a:pt x="0" y="590550"/>
                  </a:lnTo>
                  <a:close/>
                </a:path>
              </a:pathLst>
            </a:custGeom>
            <a:solidFill>
              <a:srgbClr val="000000">
                <a:alpha val="0"/>
              </a:srgbClr>
            </a:solidFill>
            <a:ln>
              <a:noFill/>
            </a:ln>
          </p:spPr>
        </p:sp>
        <p:sp>
          <p:nvSpPr>
            <p:cNvPr id="384" name="Google Shape;384;p19"/>
            <p:cNvSpPr txBox="1"/>
            <p:nvPr/>
          </p:nvSpPr>
          <p:spPr>
            <a:xfrm>
              <a:off x="0" y="-38100"/>
              <a:ext cx="4725392" cy="628650"/>
            </a:xfrm>
            <a:prstGeom prst="rect">
              <a:avLst/>
            </a:prstGeom>
            <a:noFill/>
            <a:ln>
              <a:noFill/>
            </a:ln>
          </p:spPr>
          <p:txBody>
            <a:bodyPr anchorCtr="0" anchor="t" bIns="0" lIns="0" spcFirstLastPara="1" rIns="0" wrap="square" tIns="0">
              <a:noAutofit/>
            </a:bodyPr>
            <a:lstStyle/>
            <a:p>
              <a:pPr indent="0" lvl="0" marL="0" marR="0" rtl="0" algn="l">
                <a:lnSpc>
                  <a:spcPct val="124981"/>
                </a:lnSpc>
                <a:spcBef>
                  <a:spcPts val="0"/>
                </a:spcBef>
                <a:spcAft>
                  <a:spcPts val="0"/>
                </a:spcAft>
                <a:buNone/>
              </a:pPr>
              <a:r>
                <a:rPr b="1" i="0" lang="en-US" sz="2750" u="none" cap="none" strike="noStrike">
                  <a:solidFill>
                    <a:srgbClr val="CFD0D8"/>
                  </a:solidFill>
                  <a:latin typeface="Arimo"/>
                  <a:ea typeface="Arimo"/>
                  <a:cs typeface="Arimo"/>
                  <a:sym typeface="Arimo"/>
                </a:rPr>
                <a:t>Intruder Detection</a:t>
              </a:r>
              <a:endParaRPr/>
            </a:p>
          </p:txBody>
        </p:sp>
      </p:grpSp>
      <p:grpSp>
        <p:nvGrpSpPr>
          <p:cNvPr id="385" name="Google Shape;385;p19"/>
          <p:cNvGrpSpPr/>
          <p:nvPr/>
        </p:nvGrpSpPr>
        <p:grpSpPr>
          <a:xfrm>
            <a:off x="1913632" y="3691533"/>
            <a:ext cx="4324053" cy="4161235"/>
            <a:chOff x="0" y="-104775"/>
            <a:chExt cx="5765404" cy="5548313"/>
          </a:xfrm>
        </p:grpSpPr>
        <p:sp>
          <p:nvSpPr>
            <p:cNvPr id="386" name="Google Shape;386;p19"/>
            <p:cNvSpPr/>
            <p:nvPr/>
          </p:nvSpPr>
          <p:spPr>
            <a:xfrm>
              <a:off x="0" y="0"/>
              <a:ext cx="5765404" cy="5443538"/>
            </a:xfrm>
            <a:custGeom>
              <a:rect b="b" l="l" r="r" t="t"/>
              <a:pathLst>
                <a:path extrusionOk="0" h="5443538" w="5765404">
                  <a:moveTo>
                    <a:pt x="0" y="0"/>
                  </a:moveTo>
                  <a:lnTo>
                    <a:pt x="5765404" y="0"/>
                  </a:lnTo>
                  <a:lnTo>
                    <a:pt x="5765404" y="5443538"/>
                  </a:lnTo>
                  <a:lnTo>
                    <a:pt x="0" y="5443538"/>
                  </a:lnTo>
                  <a:close/>
                </a:path>
              </a:pathLst>
            </a:custGeom>
            <a:solidFill>
              <a:srgbClr val="000000">
                <a:alpha val="0"/>
              </a:srgbClr>
            </a:solidFill>
            <a:ln>
              <a:noFill/>
            </a:ln>
          </p:spPr>
        </p:sp>
        <p:sp>
          <p:nvSpPr>
            <p:cNvPr id="387" name="Google Shape;387;p19"/>
            <p:cNvSpPr txBox="1"/>
            <p:nvPr/>
          </p:nvSpPr>
          <p:spPr>
            <a:xfrm>
              <a:off x="0" y="-104775"/>
              <a:ext cx="5765403" cy="5548313"/>
            </a:xfrm>
            <a:prstGeom prst="rect">
              <a:avLst/>
            </a:prstGeom>
            <a:noFill/>
            <a:ln>
              <a:noFill/>
            </a:ln>
          </p:spPr>
          <p:txBody>
            <a:bodyPr anchorCtr="0" anchor="t" bIns="0" lIns="0" spcFirstLastPara="1" rIns="0" wrap="square" tIns="0">
              <a:noAutofit/>
            </a:bodyPr>
            <a:lstStyle/>
            <a:p>
              <a:pPr indent="0" lvl="0" marL="0" marR="0" rtl="0" algn="l">
                <a:lnSpc>
                  <a:spcPct val="162871"/>
                </a:lnSpc>
                <a:spcBef>
                  <a:spcPts val="0"/>
                </a:spcBef>
                <a:spcAft>
                  <a:spcPts val="0"/>
                </a:spcAft>
                <a:buNone/>
              </a:pPr>
              <a:r>
                <a:rPr b="0" i="0" lang="en-US" sz="2187" u="none" cap="none" strike="noStrike">
                  <a:solidFill>
                    <a:srgbClr val="CFD0D8"/>
                  </a:solidFill>
                  <a:latin typeface="Arimo"/>
                  <a:ea typeface="Arimo"/>
                  <a:cs typeface="Arimo"/>
                  <a:sym typeface="Arimo"/>
                </a:rPr>
                <a:t>Our system can trace any intruder attempting to tamper with or steal parts from the vehicle. It captures detailed footage and provides real-time alerts to the owner, enhancing the chances of apprehending the culprit and preventing further damage.</a:t>
              </a:r>
              <a:endParaRPr/>
            </a:p>
          </p:txBody>
        </p:sp>
      </p:grpSp>
      <p:grpSp>
        <p:nvGrpSpPr>
          <p:cNvPr id="388" name="Google Shape;388;p19"/>
          <p:cNvGrpSpPr/>
          <p:nvPr/>
        </p:nvGrpSpPr>
        <p:grpSpPr>
          <a:xfrm>
            <a:off x="6516440" y="3152329"/>
            <a:ext cx="647415" cy="647414"/>
            <a:chOff x="0" y="0"/>
            <a:chExt cx="863219" cy="863219"/>
          </a:xfrm>
        </p:grpSpPr>
        <p:sp>
          <p:nvSpPr>
            <p:cNvPr id="389" name="Google Shape;389;p19"/>
            <p:cNvSpPr/>
            <p:nvPr/>
          </p:nvSpPr>
          <p:spPr>
            <a:xfrm>
              <a:off x="6350" y="6350"/>
              <a:ext cx="850519" cy="850519"/>
            </a:xfrm>
            <a:custGeom>
              <a:rect b="b" l="l" r="r" t="t"/>
              <a:pathLst>
                <a:path extrusionOk="0"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3D3D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9"/>
            <p:cNvSpPr/>
            <p:nvPr/>
          </p:nvSpPr>
          <p:spPr>
            <a:xfrm>
              <a:off x="0" y="0"/>
              <a:ext cx="863219" cy="863219"/>
            </a:xfrm>
            <a:custGeom>
              <a:rect b="b" l="l" r="r" t="t"/>
              <a:pathLst>
                <a:path extrusionOk="0"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5656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preencoded.png" id="391" name="Google Shape;391;p19"/>
          <p:cNvSpPr/>
          <p:nvPr/>
        </p:nvSpPr>
        <p:spPr>
          <a:xfrm>
            <a:off x="6627540" y="3210222"/>
            <a:ext cx="425202" cy="531614"/>
          </a:xfrm>
          <a:custGeom>
            <a:rect b="b" l="l" r="r" t="t"/>
            <a:pathLst>
              <a:path extrusionOk="0" h="531614" w="425202">
                <a:moveTo>
                  <a:pt x="0" y="0"/>
                </a:moveTo>
                <a:lnTo>
                  <a:pt x="425202" y="0"/>
                </a:lnTo>
                <a:lnTo>
                  <a:pt x="425202" y="531614"/>
                </a:lnTo>
                <a:lnTo>
                  <a:pt x="0" y="531614"/>
                </a:lnTo>
                <a:lnTo>
                  <a:pt x="0" y="0"/>
                </a:lnTo>
                <a:close/>
              </a:path>
            </a:pathLst>
          </a:custGeom>
          <a:blipFill rotWithShape="1">
            <a:blip r:embed="rId8">
              <a:alphaModFix/>
            </a:blip>
            <a:stretch>
              <a:fillRect b="0" l="-232" r="-231" t="0"/>
            </a:stretch>
          </a:blipFill>
          <a:ln>
            <a:noFill/>
          </a:ln>
        </p:spPr>
      </p:sp>
      <p:grpSp>
        <p:nvGrpSpPr>
          <p:cNvPr id="392" name="Google Shape;392;p19"/>
          <p:cNvGrpSpPr/>
          <p:nvPr/>
        </p:nvGrpSpPr>
        <p:grpSpPr>
          <a:xfrm>
            <a:off x="7442598" y="3128516"/>
            <a:ext cx="3544044" cy="471487"/>
            <a:chOff x="0" y="-38100"/>
            <a:chExt cx="4725392" cy="628650"/>
          </a:xfrm>
        </p:grpSpPr>
        <p:sp>
          <p:nvSpPr>
            <p:cNvPr id="393" name="Google Shape;393;p19"/>
            <p:cNvSpPr/>
            <p:nvPr/>
          </p:nvSpPr>
          <p:spPr>
            <a:xfrm>
              <a:off x="0" y="0"/>
              <a:ext cx="4725392" cy="590550"/>
            </a:xfrm>
            <a:custGeom>
              <a:rect b="b" l="l" r="r" t="t"/>
              <a:pathLst>
                <a:path extrusionOk="0" h="590550" w="4725392">
                  <a:moveTo>
                    <a:pt x="0" y="0"/>
                  </a:moveTo>
                  <a:lnTo>
                    <a:pt x="4725392" y="0"/>
                  </a:lnTo>
                  <a:lnTo>
                    <a:pt x="4725392" y="590550"/>
                  </a:lnTo>
                  <a:lnTo>
                    <a:pt x="0" y="590550"/>
                  </a:lnTo>
                  <a:close/>
                </a:path>
              </a:pathLst>
            </a:custGeom>
            <a:solidFill>
              <a:srgbClr val="000000">
                <a:alpha val="0"/>
              </a:srgbClr>
            </a:solidFill>
            <a:ln>
              <a:noFill/>
            </a:ln>
          </p:spPr>
        </p:sp>
        <p:sp>
          <p:nvSpPr>
            <p:cNvPr id="394" name="Google Shape;394;p19"/>
            <p:cNvSpPr txBox="1"/>
            <p:nvPr/>
          </p:nvSpPr>
          <p:spPr>
            <a:xfrm>
              <a:off x="0" y="-38100"/>
              <a:ext cx="4725392" cy="628650"/>
            </a:xfrm>
            <a:prstGeom prst="rect">
              <a:avLst/>
            </a:prstGeom>
            <a:noFill/>
            <a:ln>
              <a:noFill/>
            </a:ln>
          </p:spPr>
          <p:txBody>
            <a:bodyPr anchorCtr="0" anchor="t" bIns="0" lIns="0" spcFirstLastPara="1" rIns="0" wrap="square" tIns="0">
              <a:noAutofit/>
            </a:bodyPr>
            <a:lstStyle/>
            <a:p>
              <a:pPr indent="0" lvl="0" marL="0" marR="0" rtl="0" algn="l">
                <a:lnSpc>
                  <a:spcPct val="124981"/>
                </a:lnSpc>
                <a:spcBef>
                  <a:spcPts val="0"/>
                </a:spcBef>
                <a:spcAft>
                  <a:spcPts val="0"/>
                </a:spcAft>
                <a:buNone/>
              </a:pPr>
              <a:r>
                <a:rPr b="1" i="0" lang="en-US" sz="2750" u="none" cap="none" strike="noStrike">
                  <a:solidFill>
                    <a:srgbClr val="CFD0D8"/>
                  </a:solidFill>
                  <a:latin typeface="Arimo"/>
                  <a:ea typeface="Arimo"/>
                  <a:cs typeface="Arimo"/>
                  <a:sym typeface="Arimo"/>
                </a:rPr>
                <a:t>Alert System</a:t>
              </a:r>
              <a:endParaRPr/>
            </a:p>
          </p:txBody>
        </p:sp>
      </p:grpSp>
      <p:grpSp>
        <p:nvGrpSpPr>
          <p:cNvPr id="395" name="Google Shape;395;p19"/>
          <p:cNvGrpSpPr/>
          <p:nvPr/>
        </p:nvGrpSpPr>
        <p:grpSpPr>
          <a:xfrm>
            <a:off x="7442598" y="3691533"/>
            <a:ext cx="4324053" cy="5068491"/>
            <a:chOff x="0" y="-104775"/>
            <a:chExt cx="5765404" cy="6757988"/>
          </a:xfrm>
        </p:grpSpPr>
        <p:sp>
          <p:nvSpPr>
            <p:cNvPr id="396" name="Google Shape;396;p19"/>
            <p:cNvSpPr/>
            <p:nvPr/>
          </p:nvSpPr>
          <p:spPr>
            <a:xfrm>
              <a:off x="0" y="0"/>
              <a:ext cx="5765404" cy="6653213"/>
            </a:xfrm>
            <a:custGeom>
              <a:rect b="b" l="l" r="r" t="t"/>
              <a:pathLst>
                <a:path extrusionOk="0" h="6653213" w="5765404">
                  <a:moveTo>
                    <a:pt x="0" y="0"/>
                  </a:moveTo>
                  <a:lnTo>
                    <a:pt x="5765404" y="0"/>
                  </a:lnTo>
                  <a:lnTo>
                    <a:pt x="5765404" y="6653213"/>
                  </a:lnTo>
                  <a:lnTo>
                    <a:pt x="0" y="6653213"/>
                  </a:lnTo>
                  <a:close/>
                </a:path>
              </a:pathLst>
            </a:custGeom>
            <a:solidFill>
              <a:srgbClr val="000000">
                <a:alpha val="0"/>
              </a:srgbClr>
            </a:solidFill>
            <a:ln>
              <a:noFill/>
            </a:ln>
          </p:spPr>
        </p:sp>
        <p:sp>
          <p:nvSpPr>
            <p:cNvPr id="397" name="Google Shape;397;p19"/>
            <p:cNvSpPr txBox="1"/>
            <p:nvPr/>
          </p:nvSpPr>
          <p:spPr>
            <a:xfrm>
              <a:off x="0" y="-104775"/>
              <a:ext cx="5765403" cy="6757988"/>
            </a:xfrm>
            <a:prstGeom prst="rect">
              <a:avLst/>
            </a:prstGeom>
            <a:noFill/>
            <a:ln>
              <a:noFill/>
            </a:ln>
          </p:spPr>
          <p:txBody>
            <a:bodyPr anchorCtr="0" anchor="t" bIns="0" lIns="0" spcFirstLastPara="1" rIns="0" wrap="square" tIns="0">
              <a:noAutofit/>
            </a:bodyPr>
            <a:lstStyle/>
            <a:p>
              <a:pPr indent="0" lvl="0" marL="0" marR="0" rtl="0" algn="l">
                <a:lnSpc>
                  <a:spcPct val="162871"/>
                </a:lnSpc>
                <a:spcBef>
                  <a:spcPts val="0"/>
                </a:spcBef>
                <a:spcAft>
                  <a:spcPts val="0"/>
                </a:spcAft>
                <a:buNone/>
              </a:pPr>
              <a:r>
                <a:rPr b="0" i="0" lang="en-US" sz="2187" u="none" cap="none" strike="noStrike">
                  <a:solidFill>
                    <a:srgbClr val="CFD0D8"/>
                  </a:solidFill>
                  <a:latin typeface="Arimo"/>
                  <a:ea typeface="Arimo"/>
                  <a:cs typeface="Arimo"/>
                  <a:sym typeface="Arimo"/>
                </a:rPr>
                <a:t>Highly sensitive sensors are strategically placed within and around the vehicle to detect any unauthorized access or suspicious activity. Upon triggering, these sensors promptly send alert signals directly to the owner's smartphone, allowing for immediate awareness and action.</a:t>
              </a:r>
              <a:endParaRPr/>
            </a:p>
          </p:txBody>
        </p:sp>
      </p:grpSp>
      <p:grpSp>
        <p:nvGrpSpPr>
          <p:cNvPr id="398" name="Google Shape;398;p19"/>
          <p:cNvGrpSpPr/>
          <p:nvPr/>
        </p:nvGrpSpPr>
        <p:grpSpPr>
          <a:xfrm>
            <a:off x="12045404" y="3152329"/>
            <a:ext cx="647414" cy="647414"/>
            <a:chOff x="0" y="0"/>
            <a:chExt cx="863219" cy="863219"/>
          </a:xfrm>
        </p:grpSpPr>
        <p:sp>
          <p:nvSpPr>
            <p:cNvPr id="399" name="Google Shape;399;p19"/>
            <p:cNvSpPr/>
            <p:nvPr/>
          </p:nvSpPr>
          <p:spPr>
            <a:xfrm>
              <a:off x="6350" y="6350"/>
              <a:ext cx="850519" cy="850519"/>
            </a:xfrm>
            <a:custGeom>
              <a:rect b="b" l="l" r="r" t="t"/>
              <a:pathLst>
                <a:path extrusionOk="0"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3D3D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9"/>
            <p:cNvSpPr/>
            <p:nvPr/>
          </p:nvSpPr>
          <p:spPr>
            <a:xfrm>
              <a:off x="0" y="0"/>
              <a:ext cx="863219" cy="863219"/>
            </a:xfrm>
            <a:custGeom>
              <a:rect b="b" l="l" r="r" t="t"/>
              <a:pathLst>
                <a:path extrusionOk="0"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5656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preencoded.png" id="401" name="Google Shape;401;p19"/>
          <p:cNvSpPr/>
          <p:nvPr/>
        </p:nvSpPr>
        <p:spPr>
          <a:xfrm>
            <a:off x="12156505" y="3210222"/>
            <a:ext cx="425203" cy="531614"/>
          </a:xfrm>
          <a:custGeom>
            <a:rect b="b" l="l" r="r" t="t"/>
            <a:pathLst>
              <a:path extrusionOk="0" h="531614" w="425203">
                <a:moveTo>
                  <a:pt x="0" y="0"/>
                </a:moveTo>
                <a:lnTo>
                  <a:pt x="425203" y="0"/>
                </a:lnTo>
                <a:lnTo>
                  <a:pt x="425203" y="531614"/>
                </a:lnTo>
                <a:lnTo>
                  <a:pt x="0" y="531614"/>
                </a:lnTo>
                <a:lnTo>
                  <a:pt x="0" y="0"/>
                </a:lnTo>
                <a:close/>
              </a:path>
            </a:pathLst>
          </a:custGeom>
          <a:blipFill rotWithShape="1">
            <a:blip r:embed="rId9">
              <a:alphaModFix/>
            </a:blip>
            <a:stretch>
              <a:fillRect b="0" l="-232" r="-231" t="0"/>
            </a:stretch>
          </a:blipFill>
          <a:ln>
            <a:noFill/>
          </a:ln>
        </p:spPr>
      </p:sp>
      <p:grpSp>
        <p:nvGrpSpPr>
          <p:cNvPr id="402" name="Google Shape;402;p19"/>
          <p:cNvGrpSpPr/>
          <p:nvPr/>
        </p:nvGrpSpPr>
        <p:grpSpPr>
          <a:xfrm>
            <a:off x="12971561" y="3128516"/>
            <a:ext cx="3544044" cy="471487"/>
            <a:chOff x="0" y="-38100"/>
            <a:chExt cx="4725392" cy="628650"/>
          </a:xfrm>
        </p:grpSpPr>
        <p:sp>
          <p:nvSpPr>
            <p:cNvPr id="403" name="Google Shape;403;p19"/>
            <p:cNvSpPr/>
            <p:nvPr/>
          </p:nvSpPr>
          <p:spPr>
            <a:xfrm>
              <a:off x="0" y="0"/>
              <a:ext cx="4725392" cy="590550"/>
            </a:xfrm>
            <a:custGeom>
              <a:rect b="b" l="l" r="r" t="t"/>
              <a:pathLst>
                <a:path extrusionOk="0" h="590550" w="4725392">
                  <a:moveTo>
                    <a:pt x="0" y="0"/>
                  </a:moveTo>
                  <a:lnTo>
                    <a:pt x="4725392" y="0"/>
                  </a:lnTo>
                  <a:lnTo>
                    <a:pt x="4725392" y="590550"/>
                  </a:lnTo>
                  <a:lnTo>
                    <a:pt x="0" y="590550"/>
                  </a:lnTo>
                  <a:close/>
                </a:path>
              </a:pathLst>
            </a:custGeom>
            <a:solidFill>
              <a:srgbClr val="000000">
                <a:alpha val="0"/>
              </a:srgbClr>
            </a:solidFill>
            <a:ln>
              <a:noFill/>
            </a:ln>
          </p:spPr>
        </p:sp>
        <p:sp>
          <p:nvSpPr>
            <p:cNvPr id="404" name="Google Shape;404;p19"/>
            <p:cNvSpPr txBox="1"/>
            <p:nvPr/>
          </p:nvSpPr>
          <p:spPr>
            <a:xfrm>
              <a:off x="0" y="-38100"/>
              <a:ext cx="4725392" cy="628650"/>
            </a:xfrm>
            <a:prstGeom prst="rect">
              <a:avLst/>
            </a:prstGeom>
            <a:noFill/>
            <a:ln>
              <a:noFill/>
            </a:ln>
          </p:spPr>
          <p:txBody>
            <a:bodyPr anchorCtr="0" anchor="t" bIns="0" lIns="0" spcFirstLastPara="1" rIns="0" wrap="square" tIns="0">
              <a:noAutofit/>
            </a:bodyPr>
            <a:lstStyle/>
            <a:p>
              <a:pPr indent="0" lvl="0" marL="0" marR="0" rtl="0" algn="l">
                <a:lnSpc>
                  <a:spcPct val="124981"/>
                </a:lnSpc>
                <a:spcBef>
                  <a:spcPts val="0"/>
                </a:spcBef>
                <a:spcAft>
                  <a:spcPts val="0"/>
                </a:spcAft>
                <a:buNone/>
              </a:pPr>
              <a:r>
                <a:rPr b="1" i="0" lang="en-US" sz="2750" u="none" cap="none" strike="noStrike">
                  <a:solidFill>
                    <a:srgbClr val="CFD0D8"/>
                  </a:solidFill>
                  <a:latin typeface="Arimo"/>
                  <a:ea typeface="Arimo"/>
                  <a:cs typeface="Arimo"/>
                  <a:sym typeface="Arimo"/>
                </a:rPr>
                <a:t>Cloud Storage</a:t>
              </a:r>
              <a:endParaRPr/>
            </a:p>
          </p:txBody>
        </p:sp>
      </p:grpSp>
      <p:grpSp>
        <p:nvGrpSpPr>
          <p:cNvPr id="405" name="Google Shape;405;p19"/>
          <p:cNvGrpSpPr/>
          <p:nvPr/>
        </p:nvGrpSpPr>
        <p:grpSpPr>
          <a:xfrm>
            <a:off x="12971561" y="3691533"/>
            <a:ext cx="4324053" cy="4614862"/>
            <a:chOff x="0" y="-104775"/>
            <a:chExt cx="5765404" cy="6153150"/>
          </a:xfrm>
        </p:grpSpPr>
        <p:sp>
          <p:nvSpPr>
            <p:cNvPr id="406" name="Google Shape;406;p19"/>
            <p:cNvSpPr/>
            <p:nvPr/>
          </p:nvSpPr>
          <p:spPr>
            <a:xfrm>
              <a:off x="0" y="0"/>
              <a:ext cx="5765404" cy="6048375"/>
            </a:xfrm>
            <a:custGeom>
              <a:rect b="b" l="l" r="r" t="t"/>
              <a:pathLst>
                <a:path extrusionOk="0" h="6048375" w="5765404">
                  <a:moveTo>
                    <a:pt x="0" y="0"/>
                  </a:moveTo>
                  <a:lnTo>
                    <a:pt x="5765404" y="0"/>
                  </a:lnTo>
                  <a:lnTo>
                    <a:pt x="5765404" y="6048375"/>
                  </a:lnTo>
                  <a:lnTo>
                    <a:pt x="0" y="6048375"/>
                  </a:lnTo>
                  <a:close/>
                </a:path>
              </a:pathLst>
            </a:custGeom>
            <a:solidFill>
              <a:srgbClr val="000000">
                <a:alpha val="0"/>
              </a:srgbClr>
            </a:solidFill>
            <a:ln>
              <a:noFill/>
            </a:ln>
          </p:spPr>
        </p:sp>
        <p:sp>
          <p:nvSpPr>
            <p:cNvPr id="407" name="Google Shape;407;p19"/>
            <p:cNvSpPr txBox="1"/>
            <p:nvPr/>
          </p:nvSpPr>
          <p:spPr>
            <a:xfrm>
              <a:off x="0" y="-104775"/>
              <a:ext cx="5765403" cy="6153150"/>
            </a:xfrm>
            <a:prstGeom prst="rect">
              <a:avLst/>
            </a:prstGeom>
            <a:noFill/>
            <a:ln>
              <a:noFill/>
            </a:ln>
          </p:spPr>
          <p:txBody>
            <a:bodyPr anchorCtr="0" anchor="t" bIns="0" lIns="0" spcFirstLastPara="1" rIns="0" wrap="square" tIns="0">
              <a:noAutofit/>
            </a:bodyPr>
            <a:lstStyle/>
            <a:p>
              <a:pPr indent="0" lvl="0" marL="0" marR="0" rtl="0" algn="l">
                <a:lnSpc>
                  <a:spcPct val="162871"/>
                </a:lnSpc>
                <a:spcBef>
                  <a:spcPts val="0"/>
                </a:spcBef>
                <a:spcAft>
                  <a:spcPts val="0"/>
                </a:spcAft>
                <a:buNone/>
              </a:pPr>
              <a:r>
                <a:rPr b="0" i="0" lang="en-US" sz="2187" u="none" cap="none" strike="noStrike">
                  <a:solidFill>
                    <a:srgbClr val="CFD0D8"/>
                  </a:solidFill>
                  <a:latin typeface="Arimo"/>
                  <a:ea typeface="Arimo"/>
                  <a:cs typeface="Arimo"/>
                  <a:sym typeface="Arimo"/>
                </a:rPr>
                <a:t>All captured video files and alert logs are securely stored in a dedicated cloud storage system. This ensures that even if the camera itself is damaged or stolen, the crucial evidence remains accessible to the owner and law enforcement, facilitating vehicle recovery and investigation efforts.</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11" name="Shape 411"/>
        <p:cNvGrpSpPr/>
        <p:nvPr/>
      </p:nvGrpSpPr>
      <p:grpSpPr>
        <a:xfrm>
          <a:off x="0" y="0"/>
          <a:ext cx="0" cy="0"/>
          <a:chOff x="0" y="0"/>
          <a:chExt cx="0" cy="0"/>
        </a:xfrm>
      </p:grpSpPr>
      <p:sp>
        <p:nvSpPr>
          <p:cNvPr descr="preencoded.png" id="412" name="Google Shape;412;p2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413" name="Google Shape;413;p20"/>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2A2A2D">
              <a:alpha val="89803"/>
            </a:srgbClr>
          </a:solidFill>
          <a:ln>
            <a:noFill/>
          </a:ln>
        </p:spPr>
      </p:sp>
      <p:grpSp>
        <p:nvGrpSpPr>
          <p:cNvPr id="414" name="Google Shape;414;p20"/>
          <p:cNvGrpSpPr/>
          <p:nvPr/>
        </p:nvGrpSpPr>
        <p:grpSpPr>
          <a:xfrm>
            <a:off x="992238" y="1055191"/>
            <a:ext cx="5670649" cy="737295"/>
            <a:chOff x="0" y="-38100"/>
            <a:chExt cx="7560865" cy="983060"/>
          </a:xfrm>
        </p:grpSpPr>
        <p:sp>
          <p:nvSpPr>
            <p:cNvPr id="415" name="Google Shape;415;p20"/>
            <p:cNvSpPr/>
            <p:nvPr/>
          </p:nvSpPr>
          <p:spPr>
            <a:xfrm>
              <a:off x="0" y="0"/>
              <a:ext cx="7560865" cy="944960"/>
            </a:xfrm>
            <a:custGeom>
              <a:rect b="b" l="l" r="r" t="t"/>
              <a:pathLst>
                <a:path extrusionOk="0" h="944960" w="7560865">
                  <a:moveTo>
                    <a:pt x="0" y="0"/>
                  </a:moveTo>
                  <a:lnTo>
                    <a:pt x="7560865" y="0"/>
                  </a:lnTo>
                  <a:lnTo>
                    <a:pt x="7560865" y="944960"/>
                  </a:lnTo>
                  <a:lnTo>
                    <a:pt x="0" y="944960"/>
                  </a:lnTo>
                  <a:close/>
                </a:path>
              </a:pathLst>
            </a:custGeom>
            <a:solidFill>
              <a:srgbClr val="000000">
                <a:alpha val="0"/>
              </a:srgbClr>
            </a:solidFill>
            <a:ln>
              <a:noFill/>
            </a:ln>
          </p:spPr>
        </p:sp>
        <p:sp>
          <p:nvSpPr>
            <p:cNvPr id="416" name="Google Shape;416;p20"/>
            <p:cNvSpPr txBox="1"/>
            <p:nvPr/>
          </p:nvSpPr>
          <p:spPr>
            <a:xfrm>
              <a:off x="0" y="-38100"/>
              <a:ext cx="7560865" cy="983060"/>
            </a:xfrm>
            <a:prstGeom prst="rect">
              <a:avLst/>
            </a:prstGeom>
            <a:noFill/>
            <a:ln>
              <a:noFill/>
            </a:ln>
          </p:spPr>
          <p:txBody>
            <a:bodyPr anchorCtr="0" anchor="t" bIns="0" lIns="0" spcFirstLastPara="1" rIns="0" wrap="square" tIns="0">
              <a:noAutofit/>
            </a:bodyPr>
            <a:lstStyle/>
            <a:p>
              <a:pPr indent="0" lvl="0" marL="0" marR="0" rtl="0" algn="l">
                <a:lnSpc>
                  <a:spcPct val="125354"/>
                </a:lnSpc>
                <a:spcBef>
                  <a:spcPts val="0"/>
                </a:spcBef>
                <a:spcAft>
                  <a:spcPts val="0"/>
                </a:spcAft>
                <a:buNone/>
              </a:pPr>
              <a:r>
                <a:rPr b="1" i="0" lang="en-US" sz="4437" u="none" cap="none" strike="noStrike">
                  <a:solidFill>
                    <a:srgbClr val="CBCCCE"/>
                  </a:solidFill>
                  <a:latin typeface="Arimo"/>
                  <a:ea typeface="Arimo"/>
                  <a:cs typeface="Arimo"/>
                  <a:sym typeface="Arimo"/>
                </a:rPr>
                <a:t>SWOT ANALYSIS</a:t>
              </a:r>
              <a:endParaRPr/>
            </a:p>
          </p:txBody>
        </p:sp>
      </p:grpSp>
      <p:grpSp>
        <p:nvGrpSpPr>
          <p:cNvPr id="417" name="Google Shape;417;p20"/>
          <p:cNvGrpSpPr/>
          <p:nvPr/>
        </p:nvGrpSpPr>
        <p:grpSpPr>
          <a:xfrm>
            <a:off x="992238" y="2174677"/>
            <a:ext cx="16303526" cy="434279"/>
            <a:chOff x="0" y="-95250"/>
            <a:chExt cx="21738035" cy="579040"/>
          </a:xfrm>
        </p:grpSpPr>
        <p:sp>
          <p:nvSpPr>
            <p:cNvPr id="418" name="Google Shape;418;p20"/>
            <p:cNvSpPr/>
            <p:nvPr/>
          </p:nvSpPr>
          <p:spPr>
            <a:xfrm>
              <a:off x="0" y="0"/>
              <a:ext cx="21738034" cy="483790"/>
            </a:xfrm>
            <a:custGeom>
              <a:rect b="b" l="l" r="r" t="t"/>
              <a:pathLst>
                <a:path extrusionOk="0" h="483790" w="21738034">
                  <a:moveTo>
                    <a:pt x="0" y="0"/>
                  </a:moveTo>
                  <a:lnTo>
                    <a:pt x="21738034" y="0"/>
                  </a:lnTo>
                  <a:lnTo>
                    <a:pt x="21738034" y="483790"/>
                  </a:lnTo>
                  <a:lnTo>
                    <a:pt x="0" y="483790"/>
                  </a:lnTo>
                  <a:close/>
                </a:path>
              </a:pathLst>
            </a:custGeom>
            <a:solidFill>
              <a:srgbClr val="000000">
                <a:alpha val="0"/>
              </a:srgbClr>
            </a:solidFill>
            <a:ln>
              <a:noFill/>
            </a:ln>
          </p:spPr>
        </p:sp>
        <p:sp>
          <p:nvSpPr>
            <p:cNvPr id="419" name="Google Shape;419;p20"/>
            <p:cNvSpPr txBox="1"/>
            <p:nvPr/>
          </p:nvSpPr>
          <p:spPr>
            <a:xfrm>
              <a:off x="0" y="-95250"/>
              <a:ext cx="21738035" cy="579040"/>
            </a:xfrm>
            <a:prstGeom prst="rect">
              <a:avLst/>
            </a:prstGeom>
            <a:noFill/>
            <a:ln>
              <a:noFill/>
            </a:ln>
          </p:spPr>
          <p:txBody>
            <a:bodyPr anchorCtr="0" anchor="t" bIns="0" lIns="0" spcFirstLastPara="1" rIns="0" wrap="square" tIns="0">
              <a:noAutofit/>
            </a:bodyPr>
            <a:lstStyle/>
            <a:p>
              <a:pPr indent="0" lvl="0" marL="0" marR="0" rtl="0" algn="l">
                <a:lnSpc>
                  <a:spcPct val="160685"/>
                </a:lnSpc>
                <a:spcBef>
                  <a:spcPts val="0"/>
                </a:spcBef>
                <a:spcAft>
                  <a:spcPts val="0"/>
                </a:spcAft>
                <a:buNone/>
              </a:pPr>
              <a:r>
                <a:rPr b="0" i="0" lang="en-US" sz="1750" u="none" cap="none" strike="noStrike">
                  <a:solidFill>
                    <a:srgbClr val="CFD0D8"/>
                  </a:solidFill>
                  <a:latin typeface="Arimo"/>
                  <a:ea typeface="Arimo"/>
                  <a:cs typeface="Arimo"/>
                  <a:sym typeface="Arimo"/>
                </a:rPr>
                <a:t>Explore our business concept. It provides innovative security features. We offer real-time threat detection and alerts.</a:t>
              </a:r>
              <a:endParaRPr/>
            </a:p>
          </p:txBody>
        </p:sp>
      </p:grpSp>
      <p:sp>
        <p:nvSpPr>
          <p:cNvPr id="420" name="Google Shape;420;p20"/>
          <p:cNvSpPr/>
          <p:nvPr/>
        </p:nvSpPr>
        <p:spPr>
          <a:xfrm>
            <a:off x="987475" y="2859286"/>
            <a:ext cx="16312991" cy="6348698"/>
          </a:xfrm>
          <a:custGeom>
            <a:rect b="b" l="l" r="r" t="t"/>
            <a:pathLst>
              <a:path extrusionOk="0" h="8464931" w="21750655">
                <a:moveTo>
                  <a:pt x="0" y="133350"/>
                </a:moveTo>
                <a:cubicBezTo>
                  <a:pt x="0" y="59690"/>
                  <a:pt x="59817" y="0"/>
                  <a:pt x="133477" y="0"/>
                </a:cubicBezTo>
                <a:lnTo>
                  <a:pt x="21617178" y="0"/>
                </a:lnTo>
                <a:lnTo>
                  <a:pt x="21617178" y="6350"/>
                </a:lnTo>
                <a:lnTo>
                  <a:pt x="21617178" y="0"/>
                </a:lnTo>
                <a:cubicBezTo>
                  <a:pt x="21690966" y="0"/>
                  <a:pt x="21750655" y="59690"/>
                  <a:pt x="21750655" y="133350"/>
                </a:cubicBezTo>
                <a:lnTo>
                  <a:pt x="21744305" y="133350"/>
                </a:lnTo>
                <a:lnTo>
                  <a:pt x="21750655" y="133350"/>
                </a:lnTo>
                <a:lnTo>
                  <a:pt x="21750655" y="8331581"/>
                </a:lnTo>
                <a:lnTo>
                  <a:pt x="21744305" y="8331581"/>
                </a:lnTo>
                <a:lnTo>
                  <a:pt x="21750655" y="8331581"/>
                </a:lnTo>
                <a:cubicBezTo>
                  <a:pt x="21750655" y="8405241"/>
                  <a:pt x="21690839" y="8464931"/>
                  <a:pt x="21617178" y="8464931"/>
                </a:cubicBezTo>
                <a:lnTo>
                  <a:pt x="21617178" y="8458581"/>
                </a:lnTo>
                <a:lnTo>
                  <a:pt x="21617178" y="8464931"/>
                </a:lnTo>
                <a:lnTo>
                  <a:pt x="133477" y="8464931"/>
                </a:lnTo>
                <a:lnTo>
                  <a:pt x="133477" y="8458581"/>
                </a:lnTo>
                <a:lnTo>
                  <a:pt x="133477" y="8464931"/>
                </a:lnTo>
                <a:cubicBezTo>
                  <a:pt x="59690" y="8464931"/>
                  <a:pt x="0" y="8405241"/>
                  <a:pt x="0" y="8331581"/>
                </a:cubicBezTo>
                <a:lnTo>
                  <a:pt x="0" y="133350"/>
                </a:lnTo>
                <a:lnTo>
                  <a:pt x="6350" y="133350"/>
                </a:lnTo>
                <a:lnTo>
                  <a:pt x="0" y="133350"/>
                </a:lnTo>
                <a:moveTo>
                  <a:pt x="12700" y="133350"/>
                </a:moveTo>
                <a:lnTo>
                  <a:pt x="12700" y="8331581"/>
                </a:lnTo>
                <a:lnTo>
                  <a:pt x="6350" y="8331581"/>
                </a:lnTo>
                <a:lnTo>
                  <a:pt x="12700" y="8331581"/>
                </a:lnTo>
                <a:cubicBezTo>
                  <a:pt x="12700" y="8398256"/>
                  <a:pt x="66802" y="8452231"/>
                  <a:pt x="133477" y="8452231"/>
                </a:cubicBezTo>
                <a:lnTo>
                  <a:pt x="21617178" y="8452231"/>
                </a:lnTo>
                <a:cubicBezTo>
                  <a:pt x="21683853" y="8452231"/>
                  <a:pt x="21737955" y="8398129"/>
                  <a:pt x="21737955" y="8331581"/>
                </a:cubicBezTo>
                <a:lnTo>
                  <a:pt x="21737955" y="133350"/>
                </a:lnTo>
                <a:cubicBezTo>
                  <a:pt x="21737955" y="66675"/>
                  <a:pt x="21683853" y="12700"/>
                  <a:pt x="21617178" y="12700"/>
                </a:cubicBezTo>
                <a:lnTo>
                  <a:pt x="133477" y="12700"/>
                </a:lnTo>
                <a:lnTo>
                  <a:pt x="133477" y="6350"/>
                </a:lnTo>
                <a:lnTo>
                  <a:pt x="133477" y="12700"/>
                </a:lnTo>
                <a:cubicBezTo>
                  <a:pt x="66802" y="12700"/>
                  <a:pt x="12700" y="66802"/>
                  <a:pt x="12700" y="133350"/>
                </a:cubicBezTo>
                <a:close/>
              </a:path>
            </a:pathLst>
          </a:custGeom>
          <a:solidFill>
            <a:srgbClr val="FFFFFF">
              <a:alpha val="509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0"/>
          <p:cNvSpPr/>
          <p:nvPr/>
        </p:nvSpPr>
        <p:spPr>
          <a:xfrm>
            <a:off x="1001762" y="2873574"/>
            <a:ext cx="16284511" cy="653986"/>
          </a:xfrm>
          <a:custGeom>
            <a:rect b="b" l="l" r="r" t="t"/>
            <a:pathLst>
              <a:path extrusionOk="0" h="871982" w="21712682">
                <a:moveTo>
                  <a:pt x="0" y="0"/>
                </a:moveTo>
                <a:lnTo>
                  <a:pt x="21712682" y="0"/>
                </a:lnTo>
                <a:lnTo>
                  <a:pt x="21712682" y="871982"/>
                </a:lnTo>
                <a:lnTo>
                  <a:pt x="0" y="871982"/>
                </a:lnTo>
                <a:close/>
              </a:path>
            </a:pathLst>
          </a:custGeom>
          <a:solidFill>
            <a:srgbClr val="FFFFFF">
              <a:alpha val="0"/>
            </a:srgbClr>
          </a:solidFill>
          <a:ln>
            <a:noFill/>
          </a:ln>
        </p:spPr>
      </p:sp>
      <p:grpSp>
        <p:nvGrpSpPr>
          <p:cNvPr id="422" name="Google Shape;422;p20"/>
          <p:cNvGrpSpPr/>
          <p:nvPr/>
        </p:nvGrpSpPr>
        <p:grpSpPr>
          <a:xfrm>
            <a:off x="4490442" y="2947690"/>
            <a:ext cx="6003280" cy="434281"/>
            <a:chOff x="0" y="-95250"/>
            <a:chExt cx="8004373" cy="579040"/>
          </a:xfrm>
        </p:grpSpPr>
        <p:sp>
          <p:nvSpPr>
            <p:cNvPr id="423" name="Google Shape;423;p20"/>
            <p:cNvSpPr/>
            <p:nvPr/>
          </p:nvSpPr>
          <p:spPr>
            <a:xfrm>
              <a:off x="0" y="0"/>
              <a:ext cx="8004373" cy="483790"/>
            </a:xfrm>
            <a:custGeom>
              <a:rect b="b" l="l" r="r" t="t"/>
              <a:pathLst>
                <a:path extrusionOk="0" h="483790" w="8004373">
                  <a:moveTo>
                    <a:pt x="0" y="0"/>
                  </a:moveTo>
                  <a:lnTo>
                    <a:pt x="8004373" y="0"/>
                  </a:lnTo>
                  <a:lnTo>
                    <a:pt x="8004373" y="483790"/>
                  </a:lnTo>
                  <a:lnTo>
                    <a:pt x="0" y="483790"/>
                  </a:lnTo>
                  <a:close/>
                </a:path>
              </a:pathLst>
            </a:custGeom>
            <a:solidFill>
              <a:srgbClr val="000000">
                <a:alpha val="0"/>
              </a:srgbClr>
            </a:solidFill>
            <a:ln>
              <a:noFill/>
            </a:ln>
          </p:spPr>
        </p:sp>
        <p:sp>
          <p:nvSpPr>
            <p:cNvPr id="424" name="Google Shape;424;p20"/>
            <p:cNvSpPr txBox="1"/>
            <p:nvPr/>
          </p:nvSpPr>
          <p:spPr>
            <a:xfrm>
              <a:off x="0" y="-95250"/>
              <a:ext cx="8004373" cy="579040"/>
            </a:xfrm>
            <a:prstGeom prst="rect">
              <a:avLst/>
            </a:prstGeom>
            <a:noFill/>
            <a:ln>
              <a:noFill/>
            </a:ln>
          </p:spPr>
          <p:txBody>
            <a:bodyPr anchorCtr="0" anchor="t" bIns="0" lIns="0" spcFirstLastPara="1" rIns="0" wrap="square" tIns="0">
              <a:noAutofit/>
            </a:bodyPr>
            <a:lstStyle/>
            <a:p>
              <a:pPr indent="0" lvl="0" marL="0" marR="0" rtl="0" algn="l">
                <a:lnSpc>
                  <a:spcPct val="160685"/>
                </a:lnSpc>
                <a:spcBef>
                  <a:spcPts val="0"/>
                </a:spcBef>
                <a:spcAft>
                  <a:spcPts val="0"/>
                </a:spcAft>
                <a:buNone/>
              </a:pPr>
              <a:r>
                <a:rPr b="1" i="0" lang="en-US" sz="1750" u="none" cap="none" strike="noStrike">
                  <a:solidFill>
                    <a:srgbClr val="CFD0D8"/>
                  </a:solidFill>
                  <a:latin typeface="Arimo"/>
                  <a:ea typeface="Arimo"/>
                  <a:cs typeface="Arimo"/>
                  <a:sym typeface="Arimo"/>
                </a:rPr>
                <a:t>Opportunities</a:t>
              </a:r>
              <a:endParaRPr/>
            </a:p>
          </p:txBody>
        </p:sp>
      </p:grpSp>
      <p:grpSp>
        <p:nvGrpSpPr>
          <p:cNvPr id="425" name="Google Shape;425;p20"/>
          <p:cNvGrpSpPr/>
          <p:nvPr/>
        </p:nvGrpSpPr>
        <p:grpSpPr>
          <a:xfrm>
            <a:off x="10956875" y="2947690"/>
            <a:ext cx="6102549" cy="434281"/>
            <a:chOff x="0" y="-95250"/>
            <a:chExt cx="8136732" cy="579040"/>
          </a:xfrm>
        </p:grpSpPr>
        <p:sp>
          <p:nvSpPr>
            <p:cNvPr id="426" name="Google Shape;426;p20"/>
            <p:cNvSpPr/>
            <p:nvPr/>
          </p:nvSpPr>
          <p:spPr>
            <a:xfrm>
              <a:off x="0" y="0"/>
              <a:ext cx="8136732" cy="483790"/>
            </a:xfrm>
            <a:custGeom>
              <a:rect b="b" l="l" r="r" t="t"/>
              <a:pathLst>
                <a:path extrusionOk="0" h="483790" w="8136732">
                  <a:moveTo>
                    <a:pt x="0" y="0"/>
                  </a:moveTo>
                  <a:lnTo>
                    <a:pt x="8136732" y="0"/>
                  </a:lnTo>
                  <a:lnTo>
                    <a:pt x="8136732" y="483790"/>
                  </a:lnTo>
                  <a:lnTo>
                    <a:pt x="0" y="483790"/>
                  </a:lnTo>
                  <a:close/>
                </a:path>
              </a:pathLst>
            </a:custGeom>
            <a:solidFill>
              <a:srgbClr val="000000">
                <a:alpha val="0"/>
              </a:srgbClr>
            </a:solidFill>
            <a:ln>
              <a:noFill/>
            </a:ln>
          </p:spPr>
        </p:sp>
        <p:sp>
          <p:nvSpPr>
            <p:cNvPr id="427" name="Google Shape;427;p20"/>
            <p:cNvSpPr txBox="1"/>
            <p:nvPr/>
          </p:nvSpPr>
          <p:spPr>
            <a:xfrm>
              <a:off x="0" y="-95250"/>
              <a:ext cx="8136732" cy="579040"/>
            </a:xfrm>
            <a:prstGeom prst="rect">
              <a:avLst/>
            </a:prstGeom>
            <a:noFill/>
            <a:ln>
              <a:noFill/>
            </a:ln>
          </p:spPr>
          <p:txBody>
            <a:bodyPr anchorCtr="0" anchor="t" bIns="0" lIns="0" spcFirstLastPara="1" rIns="0" wrap="square" tIns="0">
              <a:noAutofit/>
            </a:bodyPr>
            <a:lstStyle/>
            <a:p>
              <a:pPr indent="0" lvl="0" marL="0" marR="0" rtl="0" algn="l">
                <a:lnSpc>
                  <a:spcPct val="160685"/>
                </a:lnSpc>
                <a:spcBef>
                  <a:spcPts val="0"/>
                </a:spcBef>
                <a:spcAft>
                  <a:spcPts val="0"/>
                </a:spcAft>
                <a:buNone/>
              </a:pPr>
              <a:r>
                <a:rPr b="1" i="0" lang="en-US" sz="1750" u="none" cap="none" strike="noStrike">
                  <a:solidFill>
                    <a:srgbClr val="CFD0D8"/>
                  </a:solidFill>
                  <a:latin typeface="Arimo"/>
                  <a:ea typeface="Arimo"/>
                  <a:cs typeface="Arimo"/>
                  <a:sym typeface="Arimo"/>
                </a:rPr>
                <a:t>Threats</a:t>
              </a:r>
              <a:endParaRPr/>
            </a:p>
          </p:txBody>
        </p:sp>
      </p:grpSp>
      <p:sp>
        <p:nvSpPr>
          <p:cNvPr id="428" name="Google Shape;428;p20"/>
          <p:cNvSpPr/>
          <p:nvPr/>
        </p:nvSpPr>
        <p:spPr>
          <a:xfrm>
            <a:off x="1001762" y="3527524"/>
            <a:ext cx="16284511" cy="1016794"/>
          </a:xfrm>
          <a:custGeom>
            <a:rect b="b" l="l" r="r" t="t"/>
            <a:pathLst>
              <a:path extrusionOk="0" h="1355725" w="21712682">
                <a:moveTo>
                  <a:pt x="0" y="0"/>
                </a:moveTo>
                <a:lnTo>
                  <a:pt x="21712682" y="0"/>
                </a:lnTo>
                <a:lnTo>
                  <a:pt x="21712682" y="1355725"/>
                </a:lnTo>
                <a:lnTo>
                  <a:pt x="0" y="1355725"/>
                </a:lnTo>
                <a:close/>
              </a:path>
            </a:pathLst>
          </a:custGeom>
          <a:solidFill>
            <a:srgbClr val="000000">
              <a:alpha val="0"/>
            </a:srgbClr>
          </a:solidFill>
          <a:ln>
            <a:noFill/>
          </a:ln>
        </p:spPr>
      </p:sp>
      <p:grpSp>
        <p:nvGrpSpPr>
          <p:cNvPr id="429" name="Google Shape;429;p20"/>
          <p:cNvGrpSpPr/>
          <p:nvPr/>
        </p:nvGrpSpPr>
        <p:grpSpPr>
          <a:xfrm>
            <a:off x="1228874" y="3601641"/>
            <a:ext cx="2798415" cy="434281"/>
            <a:chOff x="0" y="-95250"/>
            <a:chExt cx="3731220" cy="579040"/>
          </a:xfrm>
        </p:grpSpPr>
        <p:sp>
          <p:nvSpPr>
            <p:cNvPr id="430" name="Google Shape;430;p20"/>
            <p:cNvSpPr/>
            <p:nvPr/>
          </p:nvSpPr>
          <p:spPr>
            <a:xfrm>
              <a:off x="0" y="0"/>
              <a:ext cx="3731220" cy="483790"/>
            </a:xfrm>
            <a:custGeom>
              <a:rect b="b" l="l" r="r" t="t"/>
              <a:pathLst>
                <a:path extrusionOk="0" h="483790" w="3731220">
                  <a:moveTo>
                    <a:pt x="0" y="0"/>
                  </a:moveTo>
                  <a:lnTo>
                    <a:pt x="3731220" y="0"/>
                  </a:lnTo>
                  <a:lnTo>
                    <a:pt x="3731220" y="483790"/>
                  </a:lnTo>
                  <a:lnTo>
                    <a:pt x="0" y="483790"/>
                  </a:lnTo>
                  <a:close/>
                </a:path>
              </a:pathLst>
            </a:custGeom>
            <a:solidFill>
              <a:srgbClr val="000000">
                <a:alpha val="0"/>
              </a:srgbClr>
            </a:solidFill>
            <a:ln>
              <a:noFill/>
            </a:ln>
          </p:spPr>
        </p:sp>
        <p:sp>
          <p:nvSpPr>
            <p:cNvPr id="431" name="Google Shape;431;p20"/>
            <p:cNvSpPr txBox="1"/>
            <p:nvPr/>
          </p:nvSpPr>
          <p:spPr>
            <a:xfrm>
              <a:off x="0" y="-95250"/>
              <a:ext cx="3731220" cy="579040"/>
            </a:xfrm>
            <a:prstGeom prst="rect">
              <a:avLst/>
            </a:prstGeom>
            <a:noFill/>
            <a:ln>
              <a:noFill/>
            </a:ln>
          </p:spPr>
          <p:txBody>
            <a:bodyPr anchorCtr="0" anchor="t" bIns="0" lIns="0" spcFirstLastPara="1" rIns="0" wrap="square" tIns="0">
              <a:noAutofit/>
            </a:bodyPr>
            <a:lstStyle/>
            <a:p>
              <a:pPr indent="0" lvl="0" marL="0" marR="0" rtl="0" algn="l">
                <a:lnSpc>
                  <a:spcPct val="160685"/>
                </a:lnSpc>
                <a:spcBef>
                  <a:spcPts val="0"/>
                </a:spcBef>
                <a:spcAft>
                  <a:spcPts val="0"/>
                </a:spcAft>
                <a:buNone/>
              </a:pPr>
              <a:r>
                <a:rPr b="1" i="0" lang="en-US" sz="1750" u="none" cap="none" strike="noStrike">
                  <a:solidFill>
                    <a:srgbClr val="CFD0D8"/>
                  </a:solidFill>
                  <a:latin typeface="Arimo"/>
                  <a:ea typeface="Arimo"/>
                  <a:cs typeface="Arimo"/>
                  <a:sym typeface="Arimo"/>
                </a:rPr>
                <a:t>Strengths</a:t>
              </a:r>
              <a:endParaRPr/>
            </a:p>
          </p:txBody>
        </p:sp>
      </p:grpSp>
      <p:grpSp>
        <p:nvGrpSpPr>
          <p:cNvPr id="432" name="Google Shape;432;p20"/>
          <p:cNvGrpSpPr/>
          <p:nvPr/>
        </p:nvGrpSpPr>
        <p:grpSpPr>
          <a:xfrm>
            <a:off x="4490442" y="3601641"/>
            <a:ext cx="6003280" cy="434281"/>
            <a:chOff x="0" y="-95250"/>
            <a:chExt cx="8004373" cy="579040"/>
          </a:xfrm>
        </p:grpSpPr>
        <p:sp>
          <p:nvSpPr>
            <p:cNvPr id="433" name="Google Shape;433;p20"/>
            <p:cNvSpPr/>
            <p:nvPr/>
          </p:nvSpPr>
          <p:spPr>
            <a:xfrm>
              <a:off x="0" y="0"/>
              <a:ext cx="8004373" cy="483790"/>
            </a:xfrm>
            <a:custGeom>
              <a:rect b="b" l="l" r="r" t="t"/>
              <a:pathLst>
                <a:path extrusionOk="0" h="483790" w="8004373">
                  <a:moveTo>
                    <a:pt x="0" y="0"/>
                  </a:moveTo>
                  <a:lnTo>
                    <a:pt x="8004373" y="0"/>
                  </a:lnTo>
                  <a:lnTo>
                    <a:pt x="8004373" y="483790"/>
                  </a:lnTo>
                  <a:lnTo>
                    <a:pt x="0" y="483790"/>
                  </a:lnTo>
                  <a:close/>
                </a:path>
              </a:pathLst>
            </a:custGeom>
            <a:solidFill>
              <a:srgbClr val="000000">
                <a:alpha val="0"/>
              </a:srgbClr>
            </a:solidFill>
            <a:ln>
              <a:noFill/>
            </a:ln>
          </p:spPr>
        </p:sp>
        <p:sp>
          <p:nvSpPr>
            <p:cNvPr id="434" name="Google Shape;434;p20"/>
            <p:cNvSpPr txBox="1"/>
            <p:nvPr/>
          </p:nvSpPr>
          <p:spPr>
            <a:xfrm>
              <a:off x="0" y="-95250"/>
              <a:ext cx="8004373" cy="579040"/>
            </a:xfrm>
            <a:prstGeom prst="rect">
              <a:avLst/>
            </a:prstGeom>
            <a:noFill/>
            <a:ln>
              <a:noFill/>
            </a:ln>
          </p:spPr>
          <p:txBody>
            <a:bodyPr anchorCtr="0" anchor="t" bIns="0" lIns="0" spcFirstLastPara="1" rIns="0" wrap="square" tIns="0">
              <a:noAutofit/>
            </a:bodyPr>
            <a:lstStyle/>
            <a:p>
              <a:pPr indent="0" lvl="0" marL="0" marR="0" rtl="0" algn="l">
                <a:lnSpc>
                  <a:spcPct val="160685"/>
                </a:lnSpc>
                <a:spcBef>
                  <a:spcPts val="0"/>
                </a:spcBef>
                <a:spcAft>
                  <a:spcPts val="0"/>
                </a:spcAft>
                <a:buNone/>
              </a:pPr>
              <a:r>
                <a:rPr b="0" i="0" lang="en-US" sz="1750" u="none" cap="none" strike="noStrike">
                  <a:solidFill>
                    <a:srgbClr val="CFD0D8"/>
                  </a:solidFill>
                  <a:latin typeface="Arimo"/>
                  <a:ea typeface="Arimo"/>
                  <a:cs typeface="Arimo"/>
                  <a:sym typeface="Arimo"/>
                </a:rPr>
                <a:t>Increasing demand for AI-based security systems.</a:t>
              </a:r>
              <a:endParaRPr/>
            </a:p>
          </p:txBody>
        </p:sp>
      </p:grpSp>
      <p:grpSp>
        <p:nvGrpSpPr>
          <p:cNvPr id="435" name="Google Shape;435;p20"/>
          <p:cNvGrpSpPr/>
          <p:nvPr/>
        </p:nvGrpSpPr>
        <p:grpSpPr>
          <a:xfrm>
            <a:off x="10956875" y="3601642"/>
            <a:ext cx="6102549" cy="797123"/>
            <a:chOff x="0" y="-95250"/>
            <a:chExt cx="8136732" cy="1062832"/>
          </a:xfrm>
        </p:grpSpPr>
        <p:sp>
          <p:nvSpPr>
            <p:cNvPr id="436" name="Google Shape;436;p20"/>
            <p:cNvSpPr/>
            <p:nvPr/>
          </p:nvSpPr>
          <p:spPr>
            <a:xfrm>
              <a:off x="0" y="0"/>
              <a:ext cx="8136732" cy="967582"/>
            </a:xfrm>
            <a:custGeom>
              <a:rect b="b" l="l" r="r" t="t"/>
              <a:pathLst>
                <a:path extrusionOk="0" h="967582" w="8136732">
                  <a:moveTo>
                    <a:pt x="0" y="0"/>
                  </a:moveTo>
                  <a:lnTo>
                    <a:pt x="8136732" y="0"/>
                  </a:lnTo>
                  <a:lnTo>
                    <a:pt x="8136732" y="967582"/>
                  </a:lnTo>
                  <a:lnTo>
                    <a:pt x="0" y="967582"/>
                  </a:lnTo>
                  <a:close/>
                </a:path>
              </a:pathLst>
            </a:custGeom>
            <a:solidFill>
              <a:srgbClr val="000000">
                <a:alpha val="0"/>
              </a:srgbClr>
            </a:solidFill>
            <a:ln>
              <a:noFill/>
            </a:ln>
          </p:spPr>
        </p:sp>
        <p:sp>
          <p:nvSpPr>
            <p:cNvPr id="437" name="Google Shape;437;p20"/>
            <p:cNvSpPr txBox="1"/>
            <p:nvPr/>
          </p:nvSpPr>
          <p:spPr>
            <a:xfrm>
              <a:off x="0" y="-95250"/>
              <a:ext cx="8136732" cy="1062832"/>
            </a:xfrm>
            <a:prstGeom prst="rect">
              <a:avLst/>
            </a:prstGeom>
            <a:noFill/>
            <a:ln>
              <a:noFill/>
            </a:ln>
          </p:spPr>
          <p:txBody>
            <a:bodyPr anchorCtr="0" anchor="t" bIns="0" lIns="0" spcFirstLastPara="1" rIns="0" wrap="square" tIns="0">
              <a:noAutofit/>
            </a:bodyPr>
            <a:lstStyle/>
            <a:p>
              <a:pPr indent="0" lvl="0" marL="0" marR="0" rtl="0" algn="l">
                <a:lnSpc>
                  <a:spcPct val="160685"/>
                </a:lnSpc>
                <a:spcBef>
                  <a:spcPts val="0"/>
                </a:spcBef>
                <a:spcAft>
                  <a:spcPts val="0"/>
                </a:spcAft>
                <a:buNone/>
              </a:pPr>
              <a:r>
                <a:rPr b="0" i="0" lang="en-US" sz="1750" u="none" cap="none" strike="noStrike">
                  <a:solidFill>
                    <a:srgbClr val="CFD0D8"/>
                  </a:solidFill>
                  <a:latin typeface="Arimo"/>
                  <a:ea typeface="Arimo"/>
                  <a:cs typeface="Arimo"/>
                  <a:sym typeface="Arimo"/>
                </a:rPr>
                <a:t>Dependence on internet connectivity for real-time monitoring.</a:t>
              </a:r>
              <a:endParaRPr/>
            </a:p>
          </p:txBody>
        </p:sp>
      </p:grpSp>
      <p:sp>
        <p:nvSpPr>
          <p:cNvPr id="438" name="Google Shape;438;p20"/>
          <p:cNvSpPr/>
          <p:nvPr/>
        </p:nvSpPr>
        <p:spPr>
          <a:xfrm>
            <a:off x="1001762" y="4544318"/>
            <a:ext cx="16284511" cy="653986"/>
          </a:xfrm>
          <a:custGeom>
            <a:rect b="b" l="l" r="r" t="t"/>
            <a:pathLst>
              <a:path extrusionOk="0" h="871982" w="21712682">
                <a:moveTo>
                  <a:pt x="0" y="0"/>
                </a:moveTo>
                <a:lnTo>
                  <a:pt x="21712682" y="0"/>
                </a:lnTo>
                <a:lnTo>
                  <a:pt x="21712682" y="871982"/>
                </a:lnTo>
                <a:lnTo>
                  <a:pt x="0" y="871982"/>
                </a:lnTo>
                <a:close/>
              </a:path>
            </a:pathLst>
          </a:custGeom>
          <a:solidFill>
            <a:srgbClr val="FFFFFF">
              <a:alpha val="0"/>
            </a:srgbClr>
          </a:solidFill>
          <a:ln>
            <a:noFill/>
          </a:ln>
        </p:spPr>
      </p:sp>
      <p:grpSp>
        <p:nvGrpSpPr>
          <p:cNvPr id="439" name="Google Shape;439;p20"/>
          <p:cNvGrpSpPr/>
          <p:nvPr/>
        </p:nvGrpSpPr>
        <p:grpSpPr>
          <a:xfrm>
            <a:off x="4490442" y="4618435"/>
            <a:ext cx="6003280" cy="434279"/>
            <a:chOff x="0" y="-95250"/>
            <a:chExt cx="8004373" cy="579040"/>
          </a:xfrm>
        </p:grpSpPr>
        <p:sp>
          <p:nvSpPr>
            <p:cNvPr id="440" name="Google Shape;440;p20"/>
            <p:cNvSpPr/>
            <p:nvPr/>
          </p:nvSpPr>
          <p:spPr>
            <a:xfrm>
              <a:off x="0" y="0"/>
              <a:ext cx="8004373" cy="483790"/>
            </a:xfrm>
            <a:custGeom>
              <a:rect b="b" l="l" r="r" t="t"/>
              <a:pathLst>
                <a:path extrusionOk="0" h="483790" w="8004373">
                  <a:moveTo>
                    <a:pt x="0" y="0"/>
                  </a:moveTo>
                  <a:lnTo>
                    <a:pt x="8004373" y="0"/>
                  </a:lnTo>
                  <a:lnTo>
                    <a:pt x="8004373" y="483790"/>
                  </a:lnTo>
                  <a:lnTo>
                    <a:pt x="0" y="483790"/>
                  </a:lnTo>
                  <a:close/>
                </a:path>
              </a:pathLst>
            </a:custGeom>
            <a:solidFill>
              <a:srgbClr val="000000">
                <a:alpha val="0"/>
              </a:srgbClr>
            </a:solidFill>
            <a:ln>
              <a:noFill/>
            </a:ln>
          </p:spPr>
        </p:sp>
        <p:sp>
          <p:nvSpPr>
            <p:cNvPr id="441" name="Google Shape;441;p20"/>
            <p:cNvSpPr txBox="1"/>
            <p:nvPr/>
          </p:nvSpPr>
          <p:spPr>
            <a:xfrm>
              <a:off x="0" y="-95250"/>
              <a:ext cx="8004373" cy="579040"/>
            </a:xfrm>
            <a:prstGeom prst="rect">
              <a:avLst/>
            </a:prstGeom>
            <a:noFill/>
            <a:ln>
              <a:noFill/>
            </a:ln>
          </p:spPr>
          <p:txBody>
            <a:bodyPr anchorCtr="0" anchor="t" bIns="0" lIns="0" spcFirstLastPara="1" rIns="0" wrap="square" tIns="0">
              <a:noAutofit/>
            </a:bodyPr>
            <a:lstStyle/>
            <a:p>
              <a:pPr indent="0" lvl="0" marL="0" marR="0" rtl="0" algn="l">
                <a:lnSpc>
                  <a:spcPct val="160685"/>
                </a:lnSpc>
                <a:spcBef>
                  <a:spcPts val="0"/>
                </a:spcBef>
                <a:spcAft>
                  <a:spcPts val="0"/>
                </a:spcAft>
                <a:buNone/>
              </a:pPr>
              <a:r>
                <a:rPr b="0" i="0" lang="en-US" sz="1750" u="none" cap="none" strike="noStrike">
                  <a:solidFill>
                    <a:srgbClr val="CFD0D8"/>
                  </a:solidFill>
                  <a:latin typeface="Arimo"/>
                  <a:ea typeface="Arimo"/>
                  <a:cs typeface="Arimo"/>
                  <a:sym typeface="Arimo"/>
                </a:rPr>
                <a:t>Potential integration with smart home ecosystems.</a:t>
              </a:r>
              <a:endParaRPr/>
            </a:p>
          </p:txBody>
        </p:sp>
      </p:grpSp>
      <p:grpSp>
        <p:nvGrpSpPr>
          <p:cNvPr id="442" name="Google Shape;442;p20"/>
          <p:cNvGrpSpPr/>
          <p:nvPr/>
        </p:nvGrpSpPr>
        <p:grpSpPr>
          <a:xfrm>
            <a:off x="10956875" y="4618435"/>
            <a:ext cx="6102549" cy="434279"/>
            <a:chOff x="0" y="-95250"/>
            <a:chExt cx="8136732" cy="579040"/>
          </a:xfrm>
        </p:grpSpPr>
        <p:sp>
          <p:nvSpPr>
            <p:cNvPr id="443" name="Google Shape;443;p20"/>
            <p:cNvSpPr/>
            <p:nvPr/>
          </p:nvSpPr>
          <p:spPr>
            <a:xfrm>
              <a:off x="0" y="0"/>
              <a:ext cx="8136732" cy="483790"/>
            </a:xfrm>
            <a:custGeom>
              <a:rect b="b" l="l" r="r" t="t"/>
              <a:pathLst>
                <a:path extrusionOk="0" h="483790" w="8136732">
                  <a:moveTo>
                    <a:pt x="0" y="0"/>
                  </a:moveTo>
                  <a:lnTo>
                    <a:pt x="8136732" y="0"/>
                  </a:lnTo>
                  <a:lnTo>
                    <a:pt x="8136732" y="483790"/>
                  </a:lnTo>
                  <a:lnTo>
                    <a:pt x="0" y="483790"/>
                  </a:lnTo>
                  <a:close/>
                </a:path>
              </a:pathLst>
            </a:custGeom>
            <a:solidFill>
              <a:srgbClr val="000000">
                <a:alpha val="0"/>
              </a:srgbClr>
            </a:solidFill>
            <a:ln>
              <a:noFill/>
            </a:ln>
          </p:spPr>
        </p:sp>
        <p:sp>
          <p:nvSpPr>
            <p:cNvPr id="444" name="Google Shape;444;p20"/>
            <p:cNvSpPr txBox="1"/>
            <p:nvPr/>
          </p:nvSpPr>
          <p:spPr>
            <a:xfrm>
              <a:off x="0" y="-95250"/>
              <a:ext cx="8136732" cy="579040"/>
            </a:xfrm>
            <a:prstGeom prst="rect">
              <a:avLst/>
            </a:prstGeom>
            <a:noFill/>
            <a:ln>
              <a:noFill/>
            </a:ln>
          </p:spPr>
          <p:txBody>
            <a:bodyPr anchorCtr="0" anchor="t" bIns="0" lIns="0" spcFirstLastPara="1" rIns="0" wrap="square" tIns="0">
              <a:noAutofit/>
            </a:bodyPr>
            <a:lstStyle/>
            <a:p>
              <a:pPr indent="0" lvl="0" marL="0" marR="0" rtl="0" algn="l">
                <a:lnSpc>
                  <a:spcPct val="160685"/>
                </a:lnSpc>
                <a:spcBef>
                  <a:spcPts val="0"/>
                </a:spcBef>
                <a:spcAft>
                  <a:spcPts val="0"/>
                </a:spcAft>
                <a:buNone/>
              </a:pPr>
              <a:r>
                <a:rPr b="0" i="0" lang="en-US" sz="1750" u="none" cap="none" strike="noStrike">
                  <a:solidFill>
                    <a:srgbClr val="CFD0D8"/>
                  </a:solidFill>
                  <a:latin typeface="Arimo"/>
                  <a:ea typeface="Arimo"/>
                  <a:cs typeface="Arimo"/>
                  <a:sym typeface="Arimo"/>
                </a:rPr>
                <a:t>Rising concerns over data privacy and surveillance ethics.</a:t>
              </a:r>
              <a:endParaRPr/>
            </a:p>
          </p:txBody>
        </p:sp>
      </p:grpSp>
      <p:sp>
        <p:nvSpPr>
          <p:cNvPr id="445" name="Google Shape;445;p20"/>
          <p:cNvSpPr/>
          <p:nvPr/>
        </p:nvSpPr>
        <p:spPr>
          <a:xfrm>
            <a:off x="1001762" y="5198269"/>
            <a:ext cx="16284511" cy="653986"/>
          </a:xfrm>
          <a:custGeom>
            <a:rect b="b" l="l" r="r" t="t"/>
            <a:pathLst>
              <a:path extrusionOk="0" h="871982" w="21712682">
                <a:moveTo>
                  <a:pt x="0" y="0"/>
                </a:moveTo>
                <a:lnTo>
                  <a:pt x="21712682" y="0"/>
                </a:lnTo>
                <a:lnTo>
                  <a:pt x="21712682" y="871982"/>
                </a:lnTo>
                <a:lnTo>
                  <a:pt x="0" y="871982"/>
                </a:lnTo>
                <a:close/>
              </a:path>
            </a:pathLst>
          </a:custGeom>
          <a:solidFill>
            <a:srgbClr val="000000">
              <a:alpha val="0"/>
            </a:srgbClr>
          </a:solidFill>
          <a:ln>
            <a:noFill/>
          </a:ln>
        </p:spPr>
      </p:sp>
      <p:grpSp>
        <p:nvGrpSpPr>
          <p:cNvPr id="446" name="Google Shape;446;p20"/>
          <p:cNvGrpSpPr/>
          <p:nvPr/>
        </p:nvGrpSpPr>
        <p:grpSpPr>
          <a:xfrm>
            <a:off x="4490442" y="5272385"/>
            <a:ext cx="6003280" cy="434279"/>
            <a:chOff x="0" y="-95250"/>
            <a:chExt cx="8004373" cy="579040"/>
          </a:xfrm>
        </p:grpSpPr>
        <p:sp>
          <p:nvSpPr>
            <p:cNvPr id="447" name="Google Shape;447;p20"/>
            <p:cNvSpPr/>
            <p:nvPr/>
          </p:nvSpPr>
          <p:spPr>
            <a:xfrm>
              <a:off x="0" y="0"/>
              <a:ext cx="8004373" cy="483790"/>
            </a:xfrm>
            <a:custGeom>
              <a:rect b="b" l="l" r="r" t="t"/>
              <a:pathLst>
                <a:path extrusionOk="0" h="483790" w="8004373">
                  <a:moveTo>
                    <a:pt x="0" y="0"/>
                  </a:moveTo>
                  <a:lnTo>
                    <a:pt x="8004373" y="0"/>
                  </a:lnTo>
                  <a:lnTo>
                    <a:pt x="8004373" y="483790"/>
                  </a:lnTo>
                  <a:lnTo>
                    <a:pt x="0" y="483790"/>
                  </a:lnTo>
                  <a:close/>
                </a:path>
              </a:pathLst>
            </a:custGeom>
            <a:solidFill>
              <a:srgbClr val="000000">
                <a:alpha val="0"/>
              </a:srgbClr>
            </a:solidFill>
            <a:ln>
              <a:noFill/>
            </a:ln>
          </p:spPr>
        </p:sp>
        <p:sp>
          <p:nvSpPr>
            <p:cNvPr id="448" name="Google Shape;448;p20"/>
            <p:cNvSpPr txBox="1"/>
            <p:nvPr/>
          </p:nvSpPr>
          <p:spPr>
            <a:xfrm>
              <a:off x="0" y="-95250"/>
              <a:ext cx="8004373" cy="579040"/>
            </a:xfrm>
            <a:prstGeom prst="rect">
              <a:avLst/>
            </a:prstGeom>
            <a:noFill/>
            <a:ln>
              <a:noFill/>
            </a:ln>
          </p:spPr>
          <p:txBody>
            <a:bodyPr anchorCtr="0" anchor="t" bIns="0" lIns="0" spcFirstLastPara="1" rIns="0" wrap="square" tIns="0">
              <a:noAutofit/>
            </a:bodyPr>
            <a:lstStyle/>
            <a:p>
              <a:pPr indent="0" lvl="0" marL="0" marR="0" rtl="0" algn="l">
                <a:lnSpc>
                  <a:spcPct val="160685"/>
                </a:lnSpc>
                <a:spcBef>
                  <a:spcPts val="0"/>
                </a:spcBef>
                <a:spcAft>
                  <a:spcPts val="0"/>
                </a:spcAft>
                <a:buNone/>
              </a:pPr>
              <a:r>
                <a:rPr b="0" i="0" lang="en-US" sz="1750" u="none" cap="none" strike="noStrike">
                  <a:solidFill>
                    <a:srgbClr val="CFD0D8"/>
                  </a:solidFill>
                  <a:latin typeface="Arimo"/>
                  <a:ea typeface="Arimo"/>
                  <a:cs typeface="Arimo"/>
                  <a:sym typeface="Arimo"/>
                </a:rPr>
                <a:t>Expansion into business and corporate security sectors.</a:t>
              </a:r>
              <a:endParaRPr/>
            </a:p>
          </p:txBody>
        </p:sp>
      </p:grpSp>
      <p:grpSp>
        <p:nvGrpSpPr>
          <p:cNvPr id="449" name="Google Shape;449;p20"/>
          <p:cNvGrpSpPr/>
          <p:nvPr/>
        </p:nvGrpSpPr>
        <p:grpSpPr>
          <a:xfrm>
            <a:off x="10956875" y="5272385"/>
            <a:ext cx="6102549" cy="434279"/>
            <a:chOff x="0" y="-95250"/>
            <a:chExt cx="8136732" cy="579040"/>
          </a:xfrm>
        </p:grpSpPr>
        <p:sp>
          <p:nvSpPr>
            <p:cNvPr id="450" name="Google Shape;450;p20"/>
            <p:cNvSpPr/>
            <p:nvPr/>
          </p:nvSpPr>
          <p:spPr>
            <a:xfrm>
              <a:off x="0" y="0"/>
              <a:ext cx="8136732" cy="483790"/>
            </a:xfrm>
            <a:custGeom>
              <a:rect b="b" l="l" r="r" t="t"/>
              <a:pathLst>
                <a:path extrusionOk="0" h="483790" w="8136732">
                  <a:moveTo>
                    <a:pt x="0" y="0"/>
                  </a:moveTo>
                  <a:lnTo>
                    <a:pt x="8136732" y="0"/>
                  </a:lnTo>
                  <a:lnTo>
                    <a:pt x="8136732" y="483790"/>
                  </a:lnTo>
                  <a:lnTo>
                    <a:pt x="0" y="483790"/>
                  </a:lnTo>
                  <a:close/>
                </a:path>
              </a:pathLst>
            </a:custGeom>
            <a:solidFill>
              <a:srgbClr val="000000">
                <a:alpha val="0"/>
              </a:srgbClr>
            </a:solidFill>
            <a:ln>
              <a:noFill/>
            </a:ln>
          </p:spPr>
        </p:sp>
        <p:sp>
          <p:nvSpPr>
            <p:cNvPr id="451" name="Google Shape;451;p20"/>
            <p:cNvSpPr txBox="1"/>
            <p:nvPr/>
          </p:nvSpPr>
          <p:spPr>
            <a:xfrm>
              <a:off x="0" y="-95250"/>
              <a:ext cx="8136732" cy="579040"/>
            </a:xfrm>
            <a:prstGeom prst="rect">
              <a:avLst/>
            </a:prstGeom>
            <a:noFill/>
            <a:ln>
              <a:noFill/>
            </a:ln>
          </p:spPr>
          <p:txBody>
            <a:bodyPr anchorCtr="0" anchor="t" bIns="0" lIns="0" spcFirstLastPara="1" rIns="0" wrap="square" tIns="0">
              <a:noAutofit/>
            </a:bodyPr>
            <a:lstStyle/>
            <a:p>
              <a:pPr indent="0" lvl="0" marL="0" marR="0" rtl="0" algn="l">
                <a:lnSpc>
                  <a:spcPct val="160685"/>
                </a:lnSpc>
                <a:spcBef>
                  <a:spcPts val="0"/>
                </a:spcBef>
                <a:spcAft>
                  <a:spcPts val="0"/>
                </a:spcAft>
                <a:buNone/>
              </a:pPr>
              <a:r>
                <a:rPr b="0" i="0" lang="en-US" sz="1750" u="none" cap="none" strike="noStrike">
                  <a:solidFill>
                    <a:srgbClr val="CFD0D8"/>
                  </a:solidFill>
                  <a:latin typeface="Arimo"/>
                  <a:ea typeface="Arimo"/>
                  <a:cs typeface="Arimo"/>
                  <a:sym typeface="Arimo"/>
                </a:rPr>
                <a:t>Competition from established security brands.</a:t>
              </a:r>
              <a:endParaRPr/>
            </a:p>
          </p:txBody>
        </p:sp>
      </p:grpSp>
      <p:sp>
        <p:nvSpPr>
          <p:cNvPr id="452" name="Google Shape;452;p20"/>
          <p:cNvSpPr/>
          <p:nvPr/>
        </p:nvSpPr>
        <p:spPr>
          <a:xfrm>
            <a:off x="1001762" y="5852220"/>
            <a:ext cx="16284511" cy="653986"/>
          </a:xfrm>
          <a:custGeom>
            <a:rect b="b" l="l" r="r" t="t"/>
            <a:pathLst>
              <a:path extrusionOk="0" h="871982" w="21712682">
                <a:moveTo>
                  <a:pt x="0" y="0"/>
                </a:moveTo>
                <a:lnTo>
                  <a:pt x="21712682" y="0"/>
                </a:lnTo>
                <a:lnTo>
                  <a:pt x="21712682" y="871982"/>
                </a:lnTo>
                <a:lnTo>
                  <a:pt x="0" y="871982"/>
                </a:lnTo>
                <a:close/>
              </a:path>
            </a:pathLst>
          </a:custGeom>
          <a:solidFill>
            <a:srgbClr val="FFFFFF">
              <a:alpha val="0"/>
            </a:srgbClr>
          </a:solidFill>
          <a:ln>
            <a:noFill/>
          </a:ln>
        </p:spPr>
      </p:sp>
      <p:sp>
        <p:nvSpPr>
          <p:cNvPr id="453" name="Google Shape;453;p20"/>
          <p:cNvSpPr/>
          <p:nvPr/>
        </p:nvSpPr>
        <p:spPr>
          <a:xfrm>
            <a:off x="1001762" y="6506170"/>
            <a:ext cx="16284511" cy="1016794"/>
          </a:xfrm>
          <a:custGeom>
            <a:rect b="b" l="l" r="r" t="t"/>
            <a:pathLst>
              <a:path extrusionOk="0" h="1355725" w="21712682">
                <a:moveTo>
                  <a:pt x="0" y="0"/>
                </a:moveTo>
                <a:lnTo>
                  <a:pt x="21712682" y="0"/>
                </a:lnTo>
                <a:lnTo>
                  <a:pt x="21712682" y="1355725"/>
                </a:lnTo>
                <a:lnTo>
                  <a:pt x="0" y="1355725"/>
                </a:lnTo>
                <a:close/>
              </a:path>
            </a:pathLst>
          </a:custGeom>
          <a:solidFill>
            <a:srgbClr val="000000">
              <a:alpha val="0"/>
            </a:srgbClr>
          </a:solidFill>
          <a:ln>
            <a:noFill/>
          </a:ln>
        </p:spPr>
      </p:sp>
      <p:grpSp>
        <p:nvGrpSpPr>
          <p:cNvPr id="454" name="Google Shape;454;p20"/>
          <p:cNvGrpSpPr/>
          <p:nvPr/>
        </p:nvGrpSpPr>
        <p:grpSpPr>
          <a:xfrm>
            <a:off x="1228874" y="6580287"/>
            <a:ext cx="2798415" cy="434279"/>
            <a:chOff x="0" y="-95250"/>
            <a:chExt cx="3731220" cy="579040"/>
          </a:xfrm>
        </p:grpSpPr>
        <p:sp>
          <p:nvSpPr>
            <p:cNvPr id="455" name="Google Shape;455;p20"/>
            <p:cNvSpPr/>
            <p:nvPr/>
          </p:nvSpPr>
          <p:spPr>
            <a:xfrm>
              <a:off x="0" y="0"/>
              <a:ext cx="3731220" cy="483790"/>
            </a:xfrm>
            <a:custGeom>
              <a:rect b="b" l="l" r="r" t="t"/>
              <a:pathLst>
                <a:path extrusionOk="0" h="483790" w="3731220">
                  <a:moveTo>
                    <a:pt x="0" y="0"/>
                  </a:moveTo>
                  <a:lnTo>
                    <a:pt x="3731220" y="0"/>
                  </a:lnTo>
                  <a:lnTo>
                    <a:pt x="3731220" y="483790"/>
                  </a:lnTo>
                  <a:lnTo>
                    <a:pt x="0" y="483790"/>
                  </a:lnTo>
                  <a:close/>
                </a:path>
              </a:pathLst>
            </a:custGeom>
            <a:solidFill>
              <a:srgbClr val="000000">
                <a:alpha val="0"/>
              </a:srgbClr>
            </a:solidFill>
            <a:ln>
              <a:noFill/>
            </a:ln>
          </p:spPr>
        </p:sp>
        <p:sp>
          <p:nvSpPr>
            <p:cNvPr id="456" name="Google Shape;456;p20"/>
            <p:cNvSpPr txBox="1"/>
            <p:nvPr/>
          </p:nvSpPr>
          <p:spPr>
            <a:xfrm>
              <a:off x="0" y="-95250"/>
              <a:ext cx="3731220" cy="579040"/>
            </a:xfrm>
            <a:prstGeom prst="rect">
              <a:avLst/>
            </a:prstGeom>
            <a:noFill/>
            <a:ln>
              <a:noFill/>
            </a:ln>
          </p:spPr>
          <p:txBody>
            <a:bodyPr anchorCtr="0" anchor="t" bIns="0" lIns="0" spcFirstLastPara="1" rIns="0" wrap="square" tIns="0">
              <a:noAutofit/>
            </a:bodyPr>
            <a:lstStyle/>
            <a:p>
              <a:pPr indent="0" lvl="0" marL="0" marR="0" rtl="0" algn="l">
                <a:lnSpc>
                  <a:spcPct val="160685"/>
                </a:lnSpc>
                <a:spcBef>
                  <a:spcPts val="0"/>
                </a:spcBef>
                <a:spcAft>
                  <a:spcPts val="0"/>
                </a:spcAft>
                <a:buNone/>
              </a:pPr>
              <a:r>
                <a:rPr b="1" i="0" lang="en-US" sz="1750" u="none" cap="none" strike="noStrike">
                  <a:solidFill>
                    <a:srgbClr val="CFD0D8"/>
                  </a:solidFill>
                  <a:latin typeface="Arimo"/>
                  <a:ea typeface="Arimo"/>
                  <a:cs typeface="Arimo"/>
                  <a:sym typeface="Arimo"/>
                </a:rPr>
                <a:t>Weaknesses</a:t>
              </a:r>
              <a:endParaRPr/>
            </a:p>
          </p:txBody>
        </p:sp>
      </p:grpSp>
      <p:grpSp>
        <p:nvGrpSpPr>
          <p:cNvPr id="457" name="Google Shape;457;p20"/>
          <p:cNvGrpSpPr/>
          <p:nvPr/>
        </p:nvGrpSpPr>
        <p:grpSpPr>
          <a:xfrm>
            <a:off x="4490442" y="6580287"/>
            <a:ext cx="6003280" cy="797123"/>
            <a:chOff x="0" y="-95250"/>
            <a:chExt cx="8004373" cy="1062832"/>
          </a:xfrm>
        </p:grpSpPr>
        <p:sp>
          <p:nvSpPr>
            <p:cNvPr id="458" name="Google Shape;458;p20"/>
            <p:cNvSpPr/>
            <p:nvPr/>
          </p:nvSpPr>
          <p:spPr>
            <a:xfrm>
              <a:off x="0" y="0"/>
              <a:ext cx="8004373" cy="967582"/>
            </a:xfrm>
            <a:custGeom>
              <a:rect b="b" l="l" r="r" t="t"/>
              <a:pathLst>
                <a:path extrusionOk="0" h="967582" w="8004373">
                  <a:moveTo>
                    <a:pt x="0" y="0"/>
                  </a:moveTo>
                  <a:lnTo>
                    <a:pt x="8004373" y="0"/>
                  </a:lnTo>
                  <a:lnTo>
                    <a:pt x="8004373" y="967582"/>
                  </a:lnTo>
                  <a:lnTo>
                    <a:pt x="0" y="967582"/>
                  </a:lnTo>
                  <a:close/>
                </a:path>
              </a:pathLst>
            </a:custGeom>
            <a:solidFill>
              <a:srgbClr val="000000">
                <a:alpha val="0"/>
              </a:srgbClr>
            </a:solidFill>
            <a:ln>
              <a:noFill/>
            </a:ln>
          </p:spPr>
        </p:sp>
        <p:sp>
          <p:nvSpPr>
            <p:cNvPr id="459" name="Google Shape;459;p20"/>
            <p:cNvSpPr txBox="1"/>
            <p:nvPr/>
          </p:nvSpPr>
          <p:spPr>
            <a:xfrm>
              <a:off x="0" y="-95250"/>
              <a:ext cx="8004373" cy="1062832"/>
            </a:xfrm>
            <a:prstGeom prst="rect">
              <a:avLst/>
            </a:prstGeom>
            <a:noFill/>
            <a:ln>
              <a:noFill/>
            </a:ln>
          </p:spPr>
          <p:txBody>
            <a:bodyPr anchorCtr="0" anchor="t" bIns="0" lIns="0" spcFirstLastPara="1" rIns="0" wrap="square" tIns="0">
              <a:noAutofit/>
            </a:bodyPr>
            <a:lstStyle/>
            <a:p>
              <a:pPr indent="0" lvl="0" marL="0" marR="0" rtl="0" algn="l">
                <a:lnSpc>
                  <a:spcPct val="160685"/>
                </a:lnSpc>
                <a:spcBef>
                  <a:spcPts val="0"/>
                </a:spcBef>
                <a:spcAft>
                  <a:spcPts val="0"/>
                </a:spcAft>
                <a:buNone/>
              </a:pPr>
              <a:r>
                <a:rPr b="0" i="0" lang="en-US" sz="1750" u="none" cap="none" strike="noStrike">
                  <a:solidFill>
                    <a:srgbClr val="CFD0D8"/>
                  </a:solidFill>
                  <a:latin typeface="Arimo"/>
                  <a:ea typeface="Arimo"/>
                  <a:cs typeface="Arimo"/>
                  <a:sym typeface="Arimo"/>
                </a:rPr>
                <a:t>Government grants and funding opportunities for security innovation.</a:t>
              </a:r>
              <a:endParaRPr/>
            </a:p>
          </p:txBody>
        </p:sp>
      </p:grpSp>
      <p:grpSp>
        <p:nvGrpSpPr>
          <p:cNvPr id="460" name="Google Shape;460;p20"/>
          <p:cNvGrpSpPr/>
          <p:nvPr/>
        </p:nvGrpSpPr>
        <p:grpSpPr>
          <a:xfrm>
            <a:off x="10956875" y="6580287"/>
            <a:ext cx="6102549" cy="434279"/>
            <a:chOff x="0" y="-95250"/>
            <a:chExt cx="8136732" cy="579040"/>
          </a:xfrm>
        </p:grpSpPr>
        <p:sp>
          <p:nvSpPr>
            <p:cNvPr id="461" name="Google Shape;461;p20"/>
            <p:cNvSpPr/>
            <p:nvPr/>
          </p:nvSpPr>
          <p:spPr>
            <a:xfrm>
              <a:off x="0" y="0"/>
              <a:ext cx="8136732" cy="483790"/>
            </a:xfrm>
            <a:custGeom>
              <a:rect b="b" l="l" r="r" t="t"/>
              <a:pathLst>
                <a:path extrusionOk="0" h="483790" w="8136732">
                  <a:moveTo>
                    <a:pt x="0" y="0"/>
                  </a:moveTo>
                  <a:lnTo>
                    <a:pt x="8136732" y="0"/>
                  </a:lnTo>
                  <a:lnTo>
                    <a:pt x="8136732" y="483790"/>
                  </a:lnTo>
                  <a:lnTo>
                    <a:pt x="0" y="483790"/>
                  </a:lnTo>
                  <a:close/>
                </a:path>
              </a:pathLst>
            </a:custGeom>
            <a:solidFill>
              <a:srgbClr val="000000">
                <a:alpha val="0"/>
              </a:srgbClr>
            </a:solidFill>
            <a:ln>
              <a:noFill/>
            </a:ln>
          </p:spPr>
        </p:sp>
        <p:sp>
          <p:nvSpPr>
            <p:cNvPr id="462" name="Google Shape;462;p20"/>
            <p:cNvSpPr txBox="1"/>
            <p:nvPr/>
          </p:nvSpPr>
          <p:spPr>
            <a:xfrm>
              <a:off x="0" y="-95250"/>
              <a:ext cx="8136732" cy="579040"/>
            </a:xfrm>
            <a:prstGeom prst="rect">
              <a:avLst/>
            </a:prstGeom>
            <a:noFill/>
            <a:ln>
              <a:noFill/>
            </a:ln>
          </p:spPr>
          <p:txBody>
            <a:bodyPr anchorCtr="0" anchor="t" bIns="0" lIns="0" spcFirstLastPara="1" rIns="0" wrap="square" tIns="0">
              <a:noAutofit/>
            </a:bodyPr>
            <a:lstStyle/>
            <a:p>
              <a:pPr indent="0" lvl="0" marL="0" marR="0" rtl="0" algn="l">
                <a:lnSpc>
                  <a:spcPct val="160685"/>
                </a:lnSpc>
                <a:spcBef>
                  <a:spcPts val="0"/>
                </a:spcBef>
                <a:spcAft>
                  <a:spcPts val="0"/>
                </a:spcAft>
                <a:buNone/>
              </a:pPr>
              <a:r>
                <a:rPr b="0" i="0" lang="en-US" sz="1750" u="none" cap="none" strike="noStrike">
                  <a:solidFill>
                    <a:srgbClr val="CFD0D8"/>
                  </a:solidFill>
                  <a:latin typeface="Arimo"/>
                  <a:ea typeface="Arimo"/>
                  <a:cs typeface="Arimo"/>
                  <a:sym typeface="Arimo"/>
                </a:rPr>
                <a:t>Risk of cybersecurity attacks targeting the system.</a:t>
              </a:r>
              <a:endParaRPr/>
            </a:p>
          </p:txBody>
        </p:sp>
      </p:grpSp>
      <p:sp>
        <p:nvSpPr>
          <p:cNvPr id="463" name="Google Shape;463;p20"/>
          <p:cNvSpPr/>
          <p:nvPr/>
        </p:nvSpPr>
        <p:spPr>
          <a:xfrm>
            <a:off x="1001762" y="7522964"/>
            <a:ext cx="16284511" cy="1016794"/>
          </a:xfrm>
          <a:custGeom>
            <a:rect b="b" l="l" r="r" t="t"/>
            <a:pathLst>
              <a:path extrusionOk="0" h="1355725" w="21712682">
                <a:moveTo>
                  <a:pt x="0" y="0"/>
                </a:moveTo>
                <a:lnTo>
                  <a:pt x="21712682" y="0"/>
                </a:lnTo>
                <a:lnTo>
                  <a:pt x="21712682" y="1355725"/>
                </a:lnTo>
                <a:lnTo>
                  <a:pt x="0" y="1355725"/>
                </a:lnTo>
                <a:close/>
              </a:path>
            </a:pathLst>
          </a:custGeom>
          <a:solidFill>
            <a:srgbClr val="FFFFFF">
              <a:alpha val="0"/>
            </a:srgbClr>
          </a:solidFill>
          <a:ln>
            <a:noFill/>
          </a:ln>
        </p:spPr>
      </p:sp>
      <p:grpSp>
        <p:nvGrpSpPr>
          <p:cNvPr id="464" name="Google Shape;464;p20"/>
          <p:cNvGrpSpPr/>
          <p:nvPr/>
        </p:nvGrpSpPr>
        <p:grpSpPr>
          <a:xfrm>
            <a:off x="4490442" y="7597080"/>
            <a:ext cx="6003280" cy="797123"/>
            <a:chOff x="0" y="-95250"/>
            <a:chExt cx="8004373" cy="1062832"/>
          </a:xfrm>
        </p:grpSpPr>
        <p:sp>
          <p:nvSpPr>
            <p:cNvPr id="465" name="Google Shape;465;p20"/>
            <p:cNvSpPr/>
            <p:nvPr/>
          </p:nvSpPr>
          <p:spPr>
            <a:xfrm>
              <a:off x="0" y="0"/>
              <a:ext cx="8004373" cy="967582"/>
            </a:xfrm>
            <a:custGeom>
              <a:rect b="b" l="l" r="r" t="t"/>
              <a:pathLst>
                <a:path extrusionOk="0" h="967582" w="8004373">
                  <a:moveTo>
                    <a:pt x="0" y="0"/>
                  </a:moveTo>
                  <a:lnTo>
                    <a:pt x="8004373" y="0"/>
                  </a:lnTo>
                  <a:lnTo>
                    <a:pt x="8004373" y="967582"/>
                  </a:lnTo>
                  <a:lnTo>
                    <a:pt x="0" y="967582"/>
                  </a:lnTo>
                  <a:close/>
                </a:path>
              </a:pathLst>
            </a:custGeom>
            <a:solidFill>
              <a:srgbClr val="000000">
                <a:alpha val="0"/>
              </a:srgbClr>
            </a:solidFill>
            <a:ln>
              <a:noFill/>
            </a:ln>
          </p:spPr>
        </p:sp>
        <p:sp>
          <p:nvSpPr>
            <p:cNvPr id="466" name="Google Shape;466;p20"/>
            <p:cNvSpPr txBox="1"/>
            <p:nvPr/>
          </p:nvSpPr>
          <p:spPr>
            <a:xfrm>
              <a:off x="0" y="-95250"/>
              <a:ext cx="8004373" cy="1062832"/>
            </a:xfrm>
            <a:prstGeom prst="rect">
              <a:avLst/>
            </a:prstGeom>
            <a:noFill/>
            <a:ln>
              <a:noFill/>
            </a:ln>
          </p:spPr>
          <p:txBody>
            <a:bodyPr anchorCtr="0" anchor="t" bIns="0" lIns="0" spcFirstLastPara="1" rIns="0" wrap="square" tIns="0">
              <a:noAutofit/>
            </a:bodyPr>
            <a:lstStyle/>
            <a:p>
              <a:pPr indent="0" lvl="0" marL="0" marR="0" rtl="0" algn="l">
                <a:lnSpc>
                  <a:spcPct val="160685"/>
                </a:lnSpc>
                <a:spcBef>
                  <a:spcPts val="0"/>
                </a:spcBef>
                <a:spcAft>
                  <a:spcPts val="0"/>
                </a:spcAft>
                <a:buNone/>
              </a:pPr>
              <a:r>
                <a:rPr b="0" i="0" lang="en-US" sz="1750" u="none" cap="none" strike="noStrike">
                  <a:solidFill>
                    <a:srgbClr val="CFD0D8"/>
                  </a:solidFill>
                  <a:latin typeface="Arimo"/>
                  <a:ea typeface="Arimo"/>
                  <a:cs typeface="Arimo"/>
                  <a:sym typeface="Arimo"/>
                </a:rPr>
                <a:t>Growing interest in affordable and efficient surveillance for small businesses.</a:t>
              </a:r>
              <a:endParaRPr/>
            </a:p>
          </p:txBody>
        </p:sp>
      </p:grpSp>
      <p:grpSp>
        <p:nvGrpSpPr>
          <p:cNvPr id="467" name="Google Shape;467;p20"/>
          <p:cNvGrpSpPr/>
          <p:nvPr/>
        </p:nvGrpSpPr>
        <p:grpSpPr>
          <a:xfrm>
            <a:off x="10956875" y="7597080"/>
            <a:ext cx="6102549" cy="434279"/>
            <a:chOff x="0" y="-95250"/>
            <a:chExt cx="8136732" cy="579040"/>
          </a:xfrm>
        </p:grpSpPr>
        <p:sp>
          <p:nvSpPr>
            <p:cNvPr id="468" name="Google Shape;468;p20"/>
            <p:cNvSpPr/>
            <p:nvPr/>
          </p:nvSpPr>
          <p:spPr>
            <a:xfrm>
              <a:off x="0" y="0"/>
              <a:ext cx="8136732" cy="483790"/>
            </a:xfrm>
            <a:custGeom>
              <a:rect b="b" l="l" r="r" t="t"/>
              <a:pathLst>
                <a:path extrusionOk="0" h="483790" w="8136732">
                  <a:moveTo>
                    <a:pt x="0" y="0"/>
                  </a:moveTo>
                  <a:lnTo>
                    <a:pt x="8136732" y="0"/>
                  </a:lnTo>
                  <a:lnTo>
                    <a:pt x="8136732" y="483790"/>
                  </a:lnTo>
                  <a:lnTo>
                    <a:pt x="0" y="483790"/>
                  </a:lnTo>
                  <a:close/>
                </a:path>
              </a:pathLst>
            </a:custGeom>
            <a:solidFill>
              <a:srgbClr val="000000">
                <a:alpha val="0"/>
              </a:srgbClr>
            </a:solidFill>
            <a:ln>
              <a:noFill/>
            </a:ln>
          </p:spPr>
        </p:sp>
        <p:sp>
          <p:nvSpPr>
            <p:cNvPr id="469" name="Google Shape;469;p20"/>
            <p:cNvSpPr txBox="1"/>
            <p:nvPr/>
          </p:nvSpPr>
          <p:spPr>
            <a:xfrm>
              <a:off x="0" y="-95250"/>
              <a:ext cx="8136732" cy="579040"/>
            </a:xfrm>
            <a:prstGeom prst="rect">
              <a:avLst/>
            </a:prstGeom>
            <a:noFill/>
            <a:ln>
              <a:noFill/>
            </a:ln>
          </p:spPr>
          <p:txBody>
            <a:bodyPr anchorCtr="0" anchor="t" bIns="0" lIns="0" spcFirstLastPara="1" rIns="0" wrap="square" tIns="0">
              <a:noAutofit/>
            </a:bodyPr>
            <a:lstStyle/>
            <a:p>
              <a:pPr indent="0" lvl="0" marL="0" marR="0" rtl="0" algn="l">
                <a:lnSpc>
                  <a:spcPct val="160685"/>
                </a:lnSpc>
                <a:spcBef>
                  <a:spcPts val="0"/>
                </a:spcBef>
                <a:spcAft>
                  <a:spcPts val="0"/>
                </a:spcAft>
                <a:buNone/>
              </a:pPr>
              <a:r>
                <a:rPr b="0" i="0" lang="en-US" sz="1750" u="none" cap="none" strike="noStrike">
                  <a:solidFill>
                    <a:srgbClr val="CFD0D8"/>
                  </a:solidFill>
                  <a:latin typeface="Arimo"/>
                  <a:ea typeface="Arimo"/>
                  <a:cs typeface="Arimo"/>
                  <a:sym typeface="Arimo"/>
                </a:rPr>
                <a:t>High initial setup costs may limit market adoption.</a:t>
              </a:r>
              <a:endParaRPr/>
            </a:p>
          </p:txBody>
        </p:sp>
      </p:grpSp>
      <p:sp>
        <p:nvSpPr>
          <p:cNvPr id="470" name="Google Shape;470;p20"/>
          <p:cNvSpPr/>
          <p:nvPr/>
        </p:nvSpPr>
        <p:spPr>
          <a:xfrm>
            <a:off x="1001762" y="8539758"/>
            <a:ext cx="16284511" cy="653986"/>
          </a:xfrm>
          <a:custGeom>
            <a:rect b="b" l="l" r="r" t="t"/>
            <a:pathLst>
              <a:path extrusionOk="0" h="871982" w="21712682">
                <a:moveTo>
                  <a:pt x="0" y="0"/>
                </a:moveTo>
                <a:lnTo>
                  <a:pt x="21712682" y="0"/>
                </a:lnTo>
                <a:lnTo>
                  <a:pt x="21712682" y="871982"/>
                </a:lnTo>
                <a:lnTo>
                  <a:pt x="0" y="871982"/>
                </a:lnTo>
                <a:close/>
              </a:path>
            </a:pathLst>
          </a:custGeom>
          <a:solidFill>
            <a:srgbClr val="000000">
              <a:alpha val="0"/>
            </a:srgbClr>
          </a:solidFill>
          <a:ln>
            <a:noFill/>
          </a:ln>
        </p:spPr>
      </p:sp>
      <p:grpSp>
        <p:nvGrpSpPr>
          <p:cNvPr id="471" name="Google Shape;471;p20"/>
          <p:cNvGrpSpPr/>
          <p:nvPr/>
        </p:nvGrpSpPr>
        <p:grpSpPr>
          <a:xfrm>
            <a:off x="10956875" y="8613874"/>
            <a:ext cx="6102549" cy="434279"/>
            <a:chOff x="0" y="-95250"/>
            <a:chExt cx="8136732" cy="579040"/>
          </a:xfrm>
        </p:grpSpPr>
        <p:sp>
          <p:nvSpPr>
            <p:cNvPr id="472" name="Google Shape;472;p20"/>
            <p:cNvSpPr/>
            <p:nvPr/>
          </p:nvSpPr>
          <p:spPr>
            <a:xfrm>
              <a:off x="0" y="0"/>
              <a:ext cx="8136732" cy="483790"/>
            </a:xfrm>
            <a:custGeom>
              <a:rect b="b" l="l" r="r" t="t"/>
              <a:pathLst>
                <a:path extrusionOk="0" h="483790" w="8136732">
                  <a:moveTo>
                    <a:pt x="0" y="0"/>
                  </a:moveTo>
                  <a:lnTo>
                    <a:pt x="8136732" y="0"/>
                  </a:lnTo>
                  <a:lnTo>
                    <a:pt x="8136732" y="483790"/>
                  </a:lnTo>
                  <a:lnTo>
                    <a:pt x="0" y="483790"/>
                  </a:lnTo>
                  <a:close/>
                </a:path>
              </a:pathLst>
            </a:custGeom>
            <a:solidFill>
              <a:srgbClr val="000000">
                <a:alpha val="0"/>
              </a:srgbClr>
            </a:solidFill>
            <a:ln>
              <a:noFill/>
            </a:ln>
          </p:spPr>
        </p:sp>
        <p:sp>
          <p:nvSpPr>
            <p:cNvPr id="473" name="Google Shape;473;p20"/>
            <p:cNvSpPr txBox="1"/>
            <p:nvPr/>
          </p:nvSpPr>
          <p:spPr>
            <a:xfrm>
              <a:off x="0" y="-95250"/>
              <a:ext cx="8136732" cy="579040"/>
            </a:xfrm>
            <a:prstGeom prst="rect">
              <a:avLst/>
            </a:prstGeom>
            <a:noFill/>
            <a:ln>
              <a:noFill/>
            </a:ln>
          </p:spPr>
          <p:txBody>
            <a:bodyPr anchorCtr="0" anchor="t" bIns="0" lIns="0" spcFirstLastPara="1" rIns="0" wrap="square" tIns="0">
              <a:noAutofit/>
            </a:bodyPr>
            <a:lstStyle/>
            <a:p>
              <a:pPr indent="0" lvl="0" marL="0" marR="0" rtl="0" algn="l">
                <a:lnSpc>
                  <a:spcPct val="160685"/>
                </a:lnSpc>
                <a:spcBef>
                  <a:spcPts val="0"/>
                </a:spcBef>
                <a:spcAft>
                  <a:spcPts val="0"/>
                </a:spcAft>
                <a:buNone/>
              </a:pPr>
              <a:r>
                <a:rPr b="0" i="0" lang="en-US" sz="1750" u="none" cap="none" strike="noStrike">
                  <a:solidFill>
                    <a:srgbClr val="CFD0D8"/>
                  </a:solidFill>
                  <a:latin typeface="Arimo"/>
                  <a:ea typeface="Arimo"/>
                  <a:cs typeface="Arimo"/>
                  <a:sym typeface="Arimo"/>
                </a:rPr>
                <a:t>Potential for false positives leading to unnecessary alerts.</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77" name="Shape 477"/>
        <p:cNvGrpSpPr/>
        <p:nvPr/>
      </p:nvGrpSpPr>
      <p:grpSpPr>
        <a:xfrm>
          <a:off x="0" y="0"/>
          <a:ext cx="0" cy="0"/>
          <a:chOff x="0" y="0"/>
          <a:chExt cx="0" cy="0"/>
        </a:xfrm>
      </p:grpSpPr>
      <p:sp>
        <p:nvSpPr>
          <p:cNvPr descr="preencoded.png" id="478" name="Google Shape;478;p2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479" name="Google Shape;479;p21"/>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2A2A2D">
              <a:alpha val="89803"/>
            </a:srgbClr>
          </a:solidFill>
          <a:ln>
            <a:noFill/>
          </a:ln>
        </p:spPr>
      </p:sp>
      <p:sp>
        <p:nvSpPr>
          <p:cNvPr descr="preencoded.png" id="480" name="Google Shape;480;p21">
            <a:hlinkClick r:id="rId4"/>
          </p:cNvPr>
          <p:cNvSpPr/>
          <p:nvPr/>
        </p:nvSpPr>
        <p:spPr>
          <a:xfrm>
            <a:off x="16049019" y="9686925"/>
            <a:ext cx="2153256" cy="514350"/>
          </a:xfrm>
          <a:custGeom>
            <a:rect b="b" l="l" r="r" t="t"/>
            <a:pathLst>
              <a:path extrusionOk="0" h="514350" w="2153256">
                <a:moveTo>
                  <a:pt x="0" y="0"/>
                </a:moveTo>
                <a:lnTo>
                  <a:pt x="2153256" y="0"/>
                </a:lnTo>
                <a:lnTo>
                  <a:pt x="2153256" y="514350"/>
                </a:lnTo>
                <a:lnTo>
                  <a:pt x="0" y="514350"/>
                </a:lnTo>
                <a:lnTo>
                  <a:pt x="0" y="0"/>
                </a:lnTo>
                <a:close/>
              </a:path>
            </a:pathLst>
          </a:custGeom>
          <a:blipFill rotWithShape="1">
            <a:blip r:embed="rId5">
              <a:alphaModFix/>
            </a:blip>
            <a:stretch>
              <a:fillRect b="0" l="0" r="0" t="0"/>
            </a:stretch>
          </a:blipFill>
          <a:ln>
            <a:noFill/>
          </a:ln>
        </p:spPr>
      </p:sp>
      <p:sp>
        <p:nvSpPr>
          <p:cNvPr descr="preencoded.png" id="481" name="Google Shape;481;p21"/>
          <p:cNvSpPr/>
          <p:nvPr/>
        </p:nvSpPr>
        <p:spPr>
          <a:xfrm>
            <a:off x="11430000" y="0"/>
            <a:ext cx="6858000" cy="10287000"/>
          </a:xfrm>
          <a:custGeom>
            <a:rect b="b" l="l" r="r" t="t"/>
            <a:pathLst>
              <a:path extrusionOk="0" h="10287000" w="6858000">
                <a:moveTo>
                  <a:pt x="0" y="0"/>
                </a:moveTo>
                <a:lnTo>
                  <a:pt x="6858000" y="0"/>
                </a:lnTo>
                <a:lnTo>
                  <a:pt x="6858000" y="10287000"/>
                </a:lnTo>
                <a:lnTo>
                  <a:pt x="0" y="10287000"/>
                </a:lnTo>
                <a:lnTo>
                  <a:pt x="0" y="0"/>
                </a:lnTo>
                <a:close/>
              </a:path>
            </a:pathLst>
          </a:custGeom>
          <a:blipFill rotWithShape="1">
            <a:blip r:embed="rId6">
              <a:alphaModFix/>
            </a:blip>
            <a:stretch>
              <a:fillRect b="0" l="0" r="0" t="0"/>
            </a:stretch>
          </a:blipFill>
          <a:ln>
            <a:noFill/>
          </a:ln>
        </p:spPr>
      </p:sp>
      <p:sp>
        <p:nvSpPr>
          <p:cNvPr descr="preencoded.png" id="482" name="Google Shape;482;p21"/>
          <p:cNvSpPr/>
          <p:nvPr/>
        </p:nvSpPr>
        <p:spPr>
          <a:xfrm>
            <a:off x="11784360" y="1894582"/>
            <a:ext cx="6149131" cy="6497687"/>
          </a:xfrm>
          <a:custGeom>
            <a:rect b="b" l="l" r="r" t="t"/>
            <a:pathLst>
              <a:path extrusionOk="0" h="6497687" w="6149131">
                <a:moveTo>
                  <a:pt x="0" y="0"/>
                </a:moveTo>
                <a:lnTo>
                  <a:pt x="6149131" y="0"/>
                </a:lnTo>
                <a:lnTo>
                  <a:pt x="6149131" y="6497688"/>
                </a:lnTo>
                <a:lnTo>
                  <a:pt x="0" y="6497688"/>
                </a:lnTo>
                <a:lnTo>
                  <a:pt x="0" y="0"/>
                </a:lnTo>
                <a:close/>
              </a:path>
            </a:pathLst>
          </a:custGeom>
          <a:blipFill rotWithShape="1">
            <a:blip r:embed="rId7">
              <a:alphaModFix/>
            </a:blip>
            <a:stretch>
              <a:fillRect b="0" l="0" r="0" t="0"/>
            </a:stretch>
          </a:blipFill>
          <a:ln>
            <a:noFill/>
          </a:ln>
        </p:spPr>
      </p:sp>
      <p:grpSp>
        <p:nvGrpSpPr>
          <p:cNvPr id="483" name="Google Shape;483;p21"/>
          <p:cNvGrpSpPr/>
          <p:nvPr/>
        </p:nvGrpSpPr>
        <p:grpSpPr>
          <a:xfrm>
            <a:off x="992238" y="1404342"/>
            <a:ext cx="7618363" cy="928837"/>
            <a:chOff x="0" y="-57150"/>
            <a:chExt cx="9450984" cy="1238448"/>
          </a:xfrm>
        </p:grpSpPr>
        <p:sp>
          <p:nvSpPr>
            <p:cNvPr id="484" name="Google Shape;484;p21"/>
            <p:cNvSpPr/>
            <p:nvPr/>
          </p:nvSpPr>
          <p:spPr>
            <a:xfrm>
              <a:off x="0" y="0"/>
              <a:ext cx="9450984" cy="1181298"/>
            </a:xfrm>
            <a:custGeom>
              <a:rect b="b" l="l" r="r" t="t"/>
              <a:pathLst>
                <a:path extrusionOk="0" h="1181298" w="9450984">
                  <a:moveTo>
                    <a:pt x="0" y="0"/>
                  </a:moveTo>
                  <a:lnTo>
                    <a:pt x="9450984" y="0"/>
                  </a:lnTo>
                  <a:lnTo>
                    <a:pt x="9450984" y="1181298"/>
                  </a:lnTo>
                  <a:lnTo>
                    <a:pt x="0" y="1181298"/>
                  </a:lnTo>
                  <a:close/>
                </a:path>
              </a:pathLst>
            </a:custGeom>
            <a:solidFill>
              <a:srgbClr val="000000">
                <a:alpha val="0"/>
              </a:srgbClr>
            </a:solidFill>
            <a:ln>
              <a:noFill/>
            </a:ln>
          </p:spPr>
        </p:sp>
        <p:sp>
          <p:nvSpPr>
            <p:cNvPr id="485" name="Google Shape;485;p21"/>
            <p:cNvSpPr txBox="1"/>
            <p:nvPr/>
          </p:nvSpPr>
          <p:spPr>
            <a:xfrm>
              <a:off x="0" y="-57150"/>
              <a:ext cx="9450983" cy="1238448"/>
            </a:xfrm>
            <a:prstGeom prst="rect">
              <a:avLst/>
            </a:prstGeom>
            <a:noFill/>
            <a:ln>
              <a:noFill/>
            </a:ln>
          </p:spPr>
          <p:txBody>
            <a:bodyPr anchorCtr="0" anchor="t" bIns="0" lIns="0" spcFirstLastPara="1" rIns="0" wrap="square" tIns="0">
              <a:noAutofit/>
            </a:bodyPr>
            <a:lstStyle/>
            <a:p>
              <a:pPr indent="0" lvl="0" marL="0" marR="0" rtl="0" algn="l">
                <a:lnSpc>
                  <a:spcPct val="124721"/>
                </a:lnSpc>
                <a:spcBef>
                  <a:spcPts val="0"/>
                </a:spcBef>
                <a:spcAft>
                  <a:spcPts val="0"/>
                </a:spcAft>
                <a:buNone/>
              </a:pPr>
              <a:r>
                <a:rPr b="1" i="0" lang="en-US" sz="5562" u="none" cap="none" strike="noStrike">
                  <a:solidFill>
                    <a:srgbClr val="CBCCCE"/>
                  </a:solidFill>
                  <a:latin typeface="Arimo"/>
                  <a:ea typeface="Arimo"/>
                  <a:cs typeface="Arimo"/>
                  <a:sym typeface="Arimo"/>
                </a:rPr>
                <a:t>BUSINESS CONCEPT</a:t>
              </a:r>
              <a:endParaRPr/>
            </a:p>
          </p:txBody>
        </p:sp>
      </p:grpSp>
      <p:grpSp>
        <p:nvGrpSpPr>
          <p:cNvPr id="486" name="Google Shape;486;p21"/>
          <p:cNvGrpSpPr/>
          <p:nvPr/>
        </p:nvGrpSpPr>
        <p:grpSpPr>
          <a:xfrm>
            <a:off x="992238" y="2679799"/>
            <a:ext cx="9445526" cy="1893093"/>
            <a:chOff x="0" y="-104775"/>
            <a:chExt cx="12594035" cy="2524125"/>
          </a:xfrm>
        </p:grpSpPr>
        <p:sp>
          <p:nvSpPr>
            <p:cNvPr id="487" name="Google Shape;487;p21"/>
            <p:cNvSpPr/>
            <p:nvPr/>
          </p:nvSpPr>
          <p:spPr>
            <a:xfrm>
              <a:off x="0" y="0"/>
              <a:ext cx="12594035" cy="2419350"/>
            </a:xfrm>
            <a:custGeom>
              <a:rect b="b" l="l" r="r" t="t"/>
              <a:pathLst>
                <a:path extrusionOk="0" h="2419350" w="12594035">
                  <a:moveTo>
                    <a:pt x="0" y="0"/>
                  </a:moveTo>
                  <a:lnTo>
                    <a:pt x="12594035" y="0"/>
                  </a:lnTo>
                  <a:lnTo>
                    <a:pt x="12594035" y="2419350"/>
                  </a:lnTo>
                  <a:lnTo>
                    <a:pt x="0" y="2419350"/>
                  </a:lnTo>
                  <a:close/>
                </a:path>
              </a:pathLst>
            </a:custGeom>
            <a:solidFill>
              <a:srgbClr val="000000">
                <a:alpha val="0"/>
              </a:srgbClr>
            </a:solidFill>
            <a:ln>
              <a:noFill/>
            </a:ln>
          </p:spPr>
        </p:sp>
        <p:sp>
          <p:nvSpPr>
            <p:cNvPr id="488" name="Google Shape;488;p21"/>
            <p:cNvSpPr txBox="1"/>
            <p:nvPr/>
          </p:nvSpPr>
          <p:spPr>
            <a:xfrm>
              <a:off x="0" y="-104775"/>
              <a:ext cx="12594035" cy="2524125"/>
            </a:xfrm>
            <a:prstGeom prst="rect">
              <a:avLst/>
            </a:prstGeom>
            <a:noFill/>
            <a:ln>
              <a:noFill/>
            </a:ln>
          </p:spPr>
          <p:txBody>
            <a:bodyPr anchorCtr="0" anchor="t" bIns="0" lIns="0" spcFirstLastPara="1" rIns="0" wrap="square" tIns="0">
              <a:noAutofit/>
            </a:bodyPr>
            <a:lstStyle/>
            <a:p>
              <a:pPr indent="0" lvl="0" marL="0" marR="0" rtl="0" algn="l">
                <a:lnSpc>
                  <a:spcPct val="162871"/>
                </a:lnSpc>
                <a:spcBef>
                  <a:spcPts val="0"/>
                </a:spcBef>
                <a:spcAft>
                  <a:spcPts val="0"/>
                </a:spcAft>
                <a:buNone/>
              </a:pPr>
              <a:r>
                <a:rPr b="0" i="0" lang="en-US" sz="2187" u="none" cap="none" strike="noStrike">
                  <a:solidFill>
                    <a:srgbClr val="CFD0D8"/>
                  </a:solidFill>
                  <a:latin typeface="Arimo"/>
                  <a:ea typeface="Arimo"/>
                  <a:cs typeface="Arimo"/>
                  <a:sym typeface="Arimo"/>
                </a:rPr>
                <a:t>Our business model centers on leveraging three key areas: e-commerce platforms for direct sales, strategic influencer marketing to build brand awareness, and partnerships with automotive accessories shops for wider distribution.</a:t>
              </a:r>
              <a:endParaRPr/>
            </a:p>
          </p:txBody>
        </p:sp>
      </p:grpSp>
      <p:grpSp>
        <p:nvGrpSpPr>
          <p:cNvPr id="489" name="Google Shape;489;p21"/>
          <p:cNvGrpSpPr/>
          <p:nvPr/>
        </p:nvGrpSpPr>
        <p:grpSpPr>
          <a:xfrm>
            <a:off x="992238" y="4813250"/>
            <a:ext cx="9445526" cy="1893093"/>
            <a:chOff x="0" y="-104775"/>
            <a:chExt cx="12594035" cy="2524125"/>
          </a:xfrm>
        </p:grpSpPr>
        <p:sp>
          <p:nvSpPr>
            <p:cNvPr id="490" name="Google Shape;490;p21"/>
            <p:cNvSpPr/>
            <p:nvPr/>
          </p:nvSpPr>
          <p:spPr>
            <a:xfrm>
              <a:off x="0" y="0"/>
              <a:ext cx="12594035" cy="2419350"/>
            </a:xfrm>
            <a:custGeom>
              <a:rect b="b" l="l" r="r" t="t"/>
              <a:pathLst>
                <a:path extrusionOk="0" h="2419350" w="12594035">
                  <a:moveTo>
                    <a:pt x="0" y="0"/>
                  </a:moveTo>
                  <a:lnTo>
                    <a:pt x="12594035" y="0"/>
                  </a:lnTo>
                  <a:lnTo>
                    <a:pt x="12594035" y="2419350"/>
                  </a:lnTo>
                  <a:lnTo>
                    <a:pt x="0" y="2419350"/>
                  </a:lnTo>
                  <a:close/>
                </a:path>
              </a:pathLst>
            </a:custGeom>
            <a:solidFill>
              <a:srgbClr val="000000">
                <a:alpha val="0"/>
              </a:srgbClr>
            </a:solidFill>
            <a:ln>
              <a:noFill/>
            </a:ln>
          </p:spPr>
        </p:sp>
        <p:sp>
          <p:nvSpPr>
            <p:cNvPr id="491" name="Google Shape;491;p21"/>
            <p:cNvSpPr txBox="1"/>
            <p:nvPr/>
          </p:nvSpPr>
          <p:spPr>
            <a:xfrm>
              <a:off x="0" y="-104775"/>
              <a:ext cx="12594035" cy="2524125"/>
            </a:xfrm>
            <a:prstGeom prst="rect">
              <a:avLst/>
            </a:prstGeom>
            <a:noFill/>
            <a:ln>
              <a:noFill/>
            </a:ln>
          </p:spPr>
          <p:txBody>
            <a:bodyPr anchorCtr="0" anchor="t" bIns="0" lIns="0" spcFirstLastPara="1" rIns="0" wrap="square" tIns="0">
              <a:noAutofit/>
            </a:bodyPr>
            <a:lstStyle/>
            <a:p>
              <a:pPr indent="0" lvl="0" marL="0" marR="0" rtl="0" algn="l">
                <a:lnSpc>
                  <a:spcPct val="162871"/>
                </a:lnSpc>
                <a:spcBef>
                  <a:spcPts val="0"/>
                </a:spcBef>
                <a:spcAft>
                  <a:spcPts val="0"/>
                </a:spcAft>
                <a:buNone/>
              </a:pPr>
              <a:r>
                <a:rPr b="0" i="0" lang="en-US" sz="2187" u="none" cap="none" strike="noStrike">
                  <a:solidFill>
                    <a:srgbClr val="CFD0D8"/>
                  </a:solidFill>
                  <a:latin typeface="Arimo"/>
                  <a:ea typeface="Arimo"/>
                  <a:cs typeface="Arimo"/>
                  <a:sym typeface="Arimo"/>
                </a:rPr>
                <a:t>Our target market includes automobile companies seeking innovative security solutions, businessmen needing reliable vehicle protection, working parents prioritizing family safety, and shopping malls aiming to enhance customer security in parking areas.</a:t>
              </a:r>
              <a:endParaRPr/>
            </a:p>
          </p:txBody>
        </p:sp>
      </p:grpSp>
      <p:grpSp>
        <p:nvGrpSpPr>
          <p:cNvPr id="492" name="Google Shape;492;p21"/>
          <p:cNvGrpSpPr/>
          <p:nvPr/>
        </p:nvGrpSpPr>
        <p:grpSpPr>
          <a:xfrm>
            <a:off x="992238" y="6946701"/>
            <a:ext cx="9445526" cy="1893093"/>
            <a:chOff x="0" y="-104775"/>
            <a:chExt cx="12594035" cy="2524125"/>
          </a:xfrm>
        </p:grpSpPr>
        <p:sp>
          <p:nvSpPr>
            <p:cNvPr id="493" name="Google Shape;493;p21"/>
            <p:cNvSpPr/>
            <p:nvPr/>
          </p:nvSpPr>
          <p:spPr>
            <a:xfrm>
              <a:off x="0" y="0"/>
              <a:ext cx="12594035" cy="2419350"/>
            </a:xfrm>
            <a:custGeom>
              <a:rect b="b" l="l" r="r" t="t"/>
              <a:pathLst>
                <a:path extrusionOk="0" h="2419350" w="12594035">
                  <a:moveTo>
                    <a:pt x="0" y="0"/>
                  </a:moveTo>
                  <a:lnTo>
                    <a:pt x="12594035" y="0"/>
                  </a:lnTo>
                  <a:lnTo>
                    <a:pt x="12594035" y="2419350"/>
                  </a:lnTo>
                  <a:lnTo>
                    <a:pt x="0" y="2419350"/>
                  </a:lnTo>
                  <a:close/>
                </a:path>
              </a:pathLst>
            </a:custGeom>
            <a:solidFill>
              <a:srgbClr val="000000">
                <a:alpha val="0"/>
              </a:srgbClr>
            </a:solidFill>
            <a:ln>
              <a:noFill/>
            </a:ln>
          </p:spPr>
        </p:sp>
        <p:sp>
          <p:nvSpPr>
            <p:cNvPr id="494" name="Google Shape;494;p21"/>
            <p:cNvSpPr txBox="1"/>
            <p:nvPr/>
          </p:nvSpPr>
          <p:spPr>
            <a:xfrm>
              <a:off x="0" y="-104775"/>
              <a:ext cx="12594035" cy="2524125"/>
            </a:xfrm>
            <a:prstGeom prst="rect">
              <a:avLst/>
            </a:prstGeom>
            <a:noFill/>
            <a:ln>
              <a:noFill/>
            </a:ln>
          </p:spPr>
          <p:txBody>
            <a:bodyPr anchorCtr="0" anchor="t" bIns="0" lIns="0" spcFirstLastPara="1" rIns="0" wrap="square" tIns="0">
              <a:noAutofit/>
            </a:bodyPr>
            <a:lstStyle/>
            <a:p>
              <a:pPr indent="0" lvl="0" marL="0" marR="0" rtl="0" algn="l">
                <a:lnSpc>
                  <a:spcPct val="162871"/>
                </a:lnSpc>
                <a:spcBef>
                  <a:spcPts val="0"/>
                </a:spcBef>
                <a:spcAft>
                  <a:spcPts val="0"/>
                </a:spcAft>
                <a:buNone/>
              </a:pPr>
              <a:r>
                <a:rPr b="0" i="0" lang="en-US" sz="2187" u="none" cap="none" strike="noStrike">
                  <a:solidFill>
                    <a:srgbClr val="CFD0D8"/>
                  </a:solidFill>
                  <a:latin typeface="Arimo"/>
                  <a:ea typeface="Arimo"/>
                  <a:cs typeface="Arimo"/>
                  <a:sym typeface="Arimo"/>
                </a:rPr>
                <a:t>Our anti-theft camera will be initially priced at 1499 INR, offering competitive value. We also offer attractive discounts for bulk sales to encourage adoption by larger organizations and dealerships, making our solution accessible and scalable.</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